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7" r:id="rId3"/>
    <p:sldId id="364" r:id="rId4"/>
    <p:sldId id="375" r:id="rId5"/>
    <p:sldId id="381" r:id="rId6"/>
    <p:sldId id="366" r:id="rId7"/>
    <p:sldId id="257" r:id="rId8"/>
    <p:sldId id="259" r:id="rId9"/>
    <p:sldId id="377" r:id="rId10"/>
    <p:sldId id="382" r:id="rId11"/>
    <p:sldId id="327" r:id="rId12"/>
    <p:sldId id="347" r:id="rId13"/>
    <p:sldId id="359" r:id="rId14"/>
    <p:sldId id="383" r:id="rId15"/>
    <p:sldId id="378" r:id="rId16"/>
    <p:sldId id="385" r:id="rId17"/>
    <p:sldId id="365" r:id="rId18"/>
    <p:sldId id="386" r:id="rId19"/>
    <p:sldId id="387" r:id="rId20"/>
    <p:sldId id="3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3B6"/>
    <a:srgbClr val="2F679D"/>
    <a:srgbClr val="00FF80"/>
    <a:srgbClr val="315D9D"/>
    <a:srgbClr val="455D9D"/>
    <a:srgbClr val="000080"/>
    <a:srgbClr val="004080"/>
    <a:srgbClr val="060216"/>
    <a:srgbClr val="808000"/>
    <a:srgbClr val="C2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55"/>
    <p:restoredTop sz="82127" autoAdjust="0"/>
  </p:normalViewPr>
  <p:slideViewPr>
    <p:cSldViewPr>
      <p:cViewPr varScale="1">
        <p:scale>
          <a:sx n="83" d="100"/>
          <a:sy n="83" d="100"/>
        </p:scale>
        <p:origin x="48" y="5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9155C-DC20-FF4E-9323-63B2B9427EE2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4F1B7-6B6A-1042-B9D7-449928C9B660}">
      <dgm:prSet phldrT="[Text]"/>
      <dgm:spPr/>
      <dgm:t>
        <a:bodyPr/>
        <a:lstStyle/>
        <a:p>
          <a:r>
            <a:rPr lang="en-US" dirty="0">
              <a:solidFill>
                <a:srgbClr val="004080"/>
              </a:solidFill>
            </a:rPr>
            <a:t>It will happen</a:t>
          </a:r>
        </a:p>
      </dgm:t>
    </dgm:pt>
    <dgm:pt modelId="{F3D7B449-A3BE-C046-83A0-8F696329995F}" type="parTrans" cxnId="{7427BF53-2ED6-E647-8CEC-E2398A5FD3D9}">
      <dgm:prSet/>
      <dgm:spPr/>
      <dgm:t>
        <a:bodyPr/>
        <a:lstStyle/>
        <a:p>
          <a:endParaRPr lang="en-US"/>
        </a:p>
      </dgm:t>
    </dgm:pt>
    <dgm:pt modelId="{D63949E4-FE0D-894E-ABC5-9201BCA3EEBD}" type="sibTrans" cxnId="{7427BF53-2ED6-E647-8CEC-E2398A5FD3D9}">
      <dgm:prSet/>
      <dgm:spPr/>
      <dgm:t>
        <a:bodyPr/>
        <a:lstStyle/>
        <a:p>
          <a:endParaRPr lang="en-US"/>
        </a:p>
      </dgm:t>
    </dgm:pt>
    <dgm:pt modelId="{30D73967-29FC-6247-B345-36EC7C6E29E5}">
      <dgm:prSet phldrT="[Text]"/>
      <dgm:spPr/>
      <dgm:t>
        <a:bodyPr/>
        <a:lstStyle/>
        <a:p>
          <a:r>
            <a:rPr lang="en-US" dirty="0">
              <a:solidFill>
                <a:srgbClr val="004080"/>
              </a:solidFill>
            </a:rPr>
            <a:t>It will not happen</a:t>
          </a:r>
        </a:p>
      </dgm:t>
    </dgm:pt>
    <dgm:pt modelId="{B9B29789-D93A-EC41-AABB-D963A45D4825}" type="parTrans" cxnId="{AFAF233F-1313-734C-98E1-A57093F112F0}">
      <dgm:prSet/>
      <dgm:spPr/>
      <dgm:t>
        <a:bodyPr/>
        <a:lstStyle/>
        <a:p>
          <a:endParaRPr lang="en-US"/>
        </a:p>
      </dgm:t>
    </dgm:pt>
    <dgm:pt modelId="{C02C725A-289C-AF40-BC81-51DEA27C01E8}" type="sibTrans" cxnId="{AFAF233F-1313-734C-98E1-A57093F112F0}">
      <dgm:prSet/>
      <dgm:spPr/>
      <dgm:t>
        <a:bodyPr/>
        <a:lstStyle/>
        <a:p>
          <a:endParaRPr lang="en-US"/>
        </a:p>
      </dgm:t>
    </dgm:pt>
    <dgm:pt modelId="{707A4A6D-413B-3B43-80C2-2F0642995654}" type="pres">
      <dgm:prSet presAssocID="{BF59155C-DC20-FF4E-9323-63B2B9427EE2}" presName="cycle" presStyleCnt="0">
        <dgm:presLayoutVars>
          <dgm:dir/>
          <dgm:resizeHandles val="exact"/>
        </dgm:presLayoutVars>
      </dgm:prSet>
      <dgm:spPr/>
    </dgm:pt>
    <dgm:pt modelId="{854E1D38-5F58-2944-98F0-85E78CAD6EE0}" type="pres">
      <dgm:prSet presAssocID="{8764F1B7-6B6A-1042-B9D7-449928C9B660}" presName="arrow" presStyleLbl="node1" presStyleIdx="0" presStyleCnt="2" custScaleX="57514">
        <dgm:presLayoutVars>
          <dgm:bulletEnabled val="1"/>
        </dgm:presLayoutVars>
      </dgm:prSet>
      <dgm:spPr/>
    </dgm:pt>
    <dgm:pt modelId="{34961100-C829-5D49-8F0F-C299A1CDDCA4}" type="pres">
      <dgm:prSet presAssocID="{30D73967-29FC-6247-B345-36EC7C6E29E5}" presName="arrow" presStyleLbl="node1" presStyleIdx="1" presStyleCnt="2" custScaleX="57514" custScaleY="100024">
        <dgm:presLayoutVars>
          <dgm:bulletEnabled val="1"/>
        </dgm:presLayoutVars>
      </dgm:prSet>
      <dgm:spPr/>
    </dgm:pt>
  </dgm:ptLst>
  <dgm:cxnLst>
    <dgm:cxn modelId="{AFAF233F-1313-734C-98E1-A57093F112F0}" srcId="{BF59155C-DC20-FF4E-9323-63B2B9427EE2}" destId="{30D73967-29FC-6247-B345-36EC7C6E29E5}" srcOrd="1" destOrd="0" parTransId="{B9B29789-D93A-EC41-AABB-D963A45D4825}" sibTransId="{C02C725A-289C-AF40-BC81-51DEA27C01E8}"/>
    <dgm:cxn modelId="{B4FB4071-E3D7-0E40-A1B8-5B23AE9C0E04}" type="presOf" srcId="{BF59155C-DC20-FF4E-9323-63B2B9427EE2}" destId="{707A4A6D-413B-3B43-80C2-2F0642995654}" srcOrd="0" destOrd="0" presId="urn:microsoft.com/office/officeart/2005/8/layout/arrow1"/>
    <dgm:cxn modelId="{7427BF53-2ED6-E647-8CEC-E2398A5FD3D9}" srcId="{BF59155C-DC20-FF4E-9323-63B2B9427EE2}" destId="{8764F1B7-6B6A-1042-B9D7-449928C9B660}" srcOrd="0" destOrd="0" parTransId="{F3D7B449-A3BE-C046-83A0-8F696329995F}" sibTransId="{D63949E4-FE0D-894E-ABC5-9201BCA3EEBD}"/>
    <dgm:cxn modelId="{3BBF1EB1-DA28-EF42-87F6-EE4310320188}" type="presOf" srcId="{8764F1B7-6B6A-1042-B9D7-449928C9B660}" destId="{854E1D38-5F58-2944-98F0-85E78CAD6EE0}" srcOrd="0" destOrd="0" presId="urn:microsoft.com/office/officeart/2005/8/layout/arrow1"/>
    <dgm:cxn modelId="{0D6757B8-86EF-944C-BCDB-BE4032AE2786}" type="presOf" srcId="{30D73967-29FC-6247-B345-36EC7C6E29E5}" destId="{34961100-C829-5D49-8F0F-C299A1CDDCA4}" srcOrd="0" destOrd="0" presId="urn:microsoft.com/office/officeart/2005/8/layout/arrow1"/>
    <dgm:cxn modelId="{1E03A901-9B8A-4B4D-A682-4C84DA8E6E38}" type="presParOf" srcId="{707A4A6D-413B-3B43-80C2-2F0642995654}" destId="{854E1D38-5F58-2944-98F0-85E78CAD6EE0}" srcOrd="0" destOrd="0" presId="urn:microsoft.com/office/officeart/2005/8/layout/arrow1"/>
    <dgm:cxn modelId="{D7359B78-E0BC-E04A-9EA7-5E1F95E419D3}" type="presParOf" srcId="{707A4A6D-413B-3B43-80C2-2F0642995654}" destId="{34961100-C829-5D49-8F0F-C299A1CDDCA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86DCC-7D09-F342-91B7-D687447EB809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4662C3-EE0C-9C47-90A3-8B7FB3D8E068}">
      <dgm:prSet phldrT="[Text]" custT="1"/>
      <dgm:spPr>
        <a:noFill/>
        <a:ln w="19050">
          <a:solidFill>
            <a:schemeClr val="tx1"/>
          </a:solidFill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solidFill>
                <a:schemeClr val="tx1"/>
              </a:solidFill>
            </a:rPr>
            <a:t>Need for CAREGIVING</a:t>
          </a:r>
        </a:p>
      </dgm:t>
    </dgm:pt>
    <dgm:pt modelId="{39DECC97-5F89-DA48-B2B4-A09E37863F7D}" type="parTrans" cxnId="{DC080136-9522-784E-B642-4CDF028C4984}">
      <dgm:prSet/>
      <dgm:spPr/>
      <dgm:t>
        <a:bodyPr/>
        <a:lstStyle/>
        <a:p>
          <a:endParaRPr lang="en-US"/>
        </a:p>
      </dgm:t>
    </dgm:pt>
    <dgm:pt modelId="{3413E31A-3514-E448-A1EF-774D1CCD0610}" type="sibTrans" cxnId="{DC080136-9522-784E-B642-4CDF028C4984}">
      <dgm:prSet/>
      <dgm:spPr/>
      <dgm:t>
        <a:bodyPr/>
        <a:lstStyle/>
        <a:p>
          <a:endParaRPr lang="en-US"/>
        </a:p>
      </dgm:t>
    </dgm:pt>
    <dgm:pt modelId="{F73F52F7-167C-EC4A-AEB6-46FBD428CA4E}">
      <dgm:prSet phldrT="[Text]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Not feasible to fulfill</a:t>
          </a:r>
        </a:p>
      </dgm:t>
    </dgm:pt>
    <dgm:pt modelId="{5F3A23E8-F7E0-034E-A734-D430E5B22D8B}" type="parTrans" cxnId="{C13FAA32-4C21-7A4A-A1EF-1E9B38DDF463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62F23CB-CC5E-1B40-BA2B-A21D85274658}" type="sibTrans" cxnId="{C13FAA32-4C21-7A4A-A1EF-1E9B38DDF463}">
      <dgm:prSet/>
      <dgm:spPr/>
      <dgm:t>
        <a:bodyPr/>
        <a:lstStyle/>
        <a:p>
          <a:endParaRPr lang="en-US"/>
        </a:p>
      </dgm:t>
    </dgm:pt>
    <dgm:pt modelId="{54A27463-0404-2F46-BB8B-693CAF56308E}">
      <dgm:prSet phldrT="[Text]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Fulfill different need</a:t>
          </a:r>
        </a:p>
      </dgm:t>
    </dgm:pt>
    <dgm:pt modelId="{CF816254-5B29-DE4D-B239-A4AFF10696A9}" type="parTrans" cxnId="{B09F7E08-04DC-C346-9111-89E73C1D876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92AFB5-91F0-544B-868F-EAEA68AA578B}" type="sibTrans" cxnId="{B09F7E08-04DC-C346-9111-89E73C1D8767}">
      <dgm:prSet/>
      <dgm:spPr/>
      <dgm:t>
        <a:bodyPr/>
        <a:lstStyle/>
        <a:p>
          <a:endParaRPr lang="en-US"/>
        </a:p>
      </dgm:t>
    </dgm:pt>
    <dgm:pt modelId="{2726151A-6D15-B44E-830E-AB1A7B4EFE9C}">
      <dgm:prSet phldrT="[Text]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Do something else</a:t>
          </a:r>
        </a:p>
      </dgm:t>
    </dgm:pt>
    <dgm:pt modelId="{CCFACA9B-E1E1-784E-B02D-F25232157A1E}" type="parTrans" cxnId="{9E42FD58-3DEE-1346-9E02-90AB2B0554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6906EA6-37BD-9A44-AB59-E2E679754230}" type="sibTrans" cxnId="{9E42FD58-3DEE-1346-9E02-90AB2B055459}">
      <dgm:prSet/>
      <dgm:spPr/>
      <dgm:t>
        <a:bodyPr/>
        <a:lstStyle/>
        <a:p>
          <a:endParaRPr lang="en-US"/>
        </a:p>
      </dgm:t>
    </dgm:pt>
    <dgm:pt modelId="{62CAA380-B7B4-F049-AFA0-A2FCD330CBD8}">
      <dgm:prSet phldrT="[Text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sz="1800" b="0" dirty="0">
              <a:solidFill>
                <a:schemeClr val="tx1"/>
              </a:solidFill>
            </a:rPr>
            <a:t>Fulfill</a:t>
          </a:r>
        </a:p>
      </dgm:t>
    </dgm:pt>
    <dgm:pt modelId="{503727A1-7E39-8543-8C79-A0F0599A71F0}" type="parTrans" cxnId="{9A86115D-03F8-6A46-87A3-A344B38934D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149CBE9-0D41-8B46-A8FF-C03DBB20FA2E}" type="sibTrans" cxnId="{9A86115D-03F8-6A46-87A3-A344B38934D7}">
      <dgm:prSet/>
      <dgm:spPr/>
      <dgm:t>
        <a:bodyPr/>
        <a:lstStyle/>
        <a:p>
          <a:endParaRPr lang="en-US"/>
        </a:p>
      </dgm:t>
    </dgm:pt>
    <dgm:pt modelId="{F2B5D4D5-3306-014A-82D2-79E212981C00}">
      <dgm:prSet phldrT="[Text]" custT="1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en-US" sz="1800" b="0" dirty="0">
              <a:solidFill>
                <a:schemeClr val="tx1"/>
              </a:solidFill>
            </a:rPr>
            <a:t>Happy!</a:t>
          </a:r>
        </a:p>
      </dgm:t>
    </dgm:pt>
    <dgm:pt modelId="{B815845E-1E69-6640-AF43-EA4C01627509}" type="parTrans" cxnId="{797A00A0-E03A-1148-8754-CC639FC81FD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957000-33AA-C84D-8087-58EC51116239}" type="sibTrans" cxnId="{797A00A0-E03A-1148-8754-CC639FC81FD5}">
      <dgm:prSet/>
      <dgm:spPr/>
      <dgm:t>
        <a:bodyPr/>
        <a:lstStyle/>
        <a:p>
          <a:endParaRPr lang="en-US"/>
        </a:p>
      </dgm:t>
    </dgm:pt>
    <dgm:pt modelId="{B52AE8DB-47EC-0B48-897C-9F3486FDFE0B}">
      <dgm:prSet phldrT="[Text]"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Fulfill need in a different way</a:t>
          </a:r>
        </a:p>
      </dgm:t>
    </dgm:pt>
    <dgm:pt modelId="{FE4C0B42-A9DE-3D43-A444-B922DB7773F2}" type="parTrans" cxnId="{A2E2774B-1B96-1849-BD03-4F8CE451A40A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9329E23-0853-FA48-8AD4-E6752DDA69A9}" type="sibTrans" cxnId="{A2E2774B-1B96-1849-BD03-4F8CE451A40A}">
      <dgm:prSet/>
      <dgm:spPr/>
      <dgm:t>
        <a:bodyPr/>
        <a:lstStyle/>
        <a:p>
          <a:endParaRPr lang="en-US"/>
        </a:p>
      </dgm:t>
    </dgm:pt>
    <dgm:pt modelId="{51E63A34-BCC1-D44F-9E35-00C392C845F6}">
      <dgm:prSet/>
      <dgm:spPr>
        <a:noFill/>
        <a:ln w="190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Body</a:t>
          </a:r>
        </a:p>
        <a:p>
          <a:r>
            <a:rPr lang="en-US" dirty="0">
              <a:solidFill>
                <a:schemeClr val="tx1"/>
              </a:solidFill>
            </a:rPr>
            <a:t>Emotion</a:t>
          </a:r>
        </a:p>
        <a:p>
          <a:r>
            <a:rPr lang="en-US" dirty="0">
              <a:solidFill>
                <a:schemeClr val="tx1"/>
              </a:solidFill>
            </a:rPr>
            <a:t>Thought</a:t>
          </a:r>
        </a:p>
      </dgm:t>
    </dgm:pt>
    <dgm:pt modelId="{84A5CF57-4401-654E-BC18-87AD22374E07}" type="parTrans" cxnId="{FB97A341-1B33-9440-B476-598BCB95DF6F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919B7C9-DEB7-D340-9DD6-0760730D5B53}" type="sibTrans" cxnId="{FB97A341-1B33-9440-B476-598BCB95DF6F}">
      <dgm:prSet/>
      <dgm:spPr/>
      <dgm:t>
        <a:bodyPr/>
        <a:lstStyle/>
        <a:p>
          <a:endParaRPr lang="en-US"/>
        </a:p>
      </dgm:t>
    </dgm:pt>
    <dgm:pt modelId="{5C29521D-18A8-4246-9017-4821A32C1E24}" type="pres">
      <dgm:prSet presAssocID="{5F486DCC-7D09-F342-91B7-D687447EB8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757D20-2F48-6749-AEE9-3C5CEBADCB08}" type="pres">
      <dgm:prSet presAssocID="{5F486DCC-7D09-F342-91B7-D687447EB809}" presName="hierFlow" presStyleCnt="0"/>
      <dgm:spPr/>
    </dgm:pt>
    <dgm:pt modelId="{05233344-1E04-6549-B8FF-BE79FDE52156}" type="pres">
      <dgm:prSet presAssocID="{5F486DCC-7D09-F342-91B7-D687447EB8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FC6E9D8-2F28-9D4D-8619-F700CAB3EBFC}" type="pres">
      <dgm:prSet presAssocID="{D74662C3-EE0C-9C47-90A3-8B7FB3D8E068}" presName="Name14" presStyleCnt="0"/>
      <dgm:spPr/>
    </dgm:pt>
    <dgm:pt modelId="{50BF475C-0431-BB43-8EC4-5E0E75BC0E6E}" type="pres">
      <dgm:prSet presAssocID="{D74662C3-EE0C-9C47-90A3-8B7FB3D8E068}" presName="level1Shape" presStyleLbl="node0" presStyleIdx="0" presStyleCnt="1">
        <dgm:presLayoutVars>
          <dgm:chPref val="3"/>
        </dgm:presLayoutVars>
      </dgm:prSet>
      <dgm:spPr/>
    </dgm:pt>
    <dgm:pt modelId="{B98605E3-C79D-AB49-BB8F-BF7D226A37ED}" type="pres">
      <dgm:prSet presAssocID="{D74662C3-EE0C-9C47-90A3-8B7FB3D8E068}" presName="hierChild2" presStyleCnt="0"/>
      <dgm:spPr/>
    </dgm:pt>
    <dgm:pt modelId="{2B1CE172-C921-9D43-9C90-2A6CD1601D2C}" type="pres">
      <dgm:prSet presAssocID="{5F3A23E8-F7E0-034E-A734-D430E5B22D8B}" presName="Name19" presStyleLbl="parChTrans1D2" presStyleIdx="0" presStyleCnt="2"/>
      <dgm:spPr/>
    </dgm:pt>
    <dgm:pt modelId="{CC1D8893-0446-B547-8F91-F4B4C310014A}" type="pres">
      <dgm:prSet presAssocID="{F73F52F7-167C-EC4A-AEB6-46FBD428CA4E}" presName="Name21" presStyleCnt="0"/>
      <dgm:spPr/>
    </dgm:pt>
    <dgm:pt modelId="{07E0186E-E878-DD42-84CE-D6E853B329DC}" type="pres">
      <dgm:prSet presAssocID="{F73F52F7-167C-EC4A-AEB6-46FBD428CA4E}" presName="level2Shape" presStyleLbl="node2" presStyleIdx="0" presStyleCnt="2"/>
      <dgm:spPr/>
    </dgm:pt>
    <dgm:pt modelId="{9DB6A875-AD3B-104F-B3AA-3A4D64405E30}" type="pres">
      <dgm:prSet presAssocID="{F73F52F7-167C-EC4A-AEB6-46FBD428CA4E}" presName="hierChild3" presStyleCnt="0"/>
      <dgm:spPr/>
    </dgm:pt>
    <dgm:pt modelId="{E280E0E5-BE19-914C-8D54-F346BA2BE79A}" type="pres">
      <dgm:prSet presAssocID="{CF816254-5B29-DE4D-B239-A4AFF10696A9}" presName="Name19" presStyleLbl="parChTrans1D3" presStyleIdx="0" presStyleCnt="4"/>
      <dgm:spPr/>
    </dgm:pt>
    <dgm:pt modelId="{657ED8CE-E0DF-DA47-A480-DD0003264B03}" type="pres">
      <dgm:prSet presAssocID="{54A27463-0404-2F46-BB8B-693CAF56308E}" presName="Name21" presStyleCnt="0"/>
      <dgm:spPr/>
    </dgm:pt>
    <dgm:pt modelId="{69FC6CEC-6E2F-0A4B-B1B0-960FA40A4A7E}" type="pres">
      <dgm:prSet presAssocID="{54A27463-0404-2F46-BB8B-693CAF56308E}" presName="level2Shape" presStyleLbl="node3" presStyleIdx="0" presStyleCnt="4"/>
      <dgm:spPr/>
    </dgm:pt>
    <dgm:pt modelId="{C7D9DC32-A447-3846-BC31-7B365EE88969}" type="pres">
      <dgm:prSet presAssocID="{54A27463-0404-2F46-BB8B-693CAF56308E}" presName="hierChild3" presStyleCnt="0"/>
      <dgm:spPr/>
    </dgm:pt>
    <dgm:pt modelId="{A126B3EA-E0F6-6547-B1A9-F6E6C5D5B59E}" type="pres">
      <dgm:prSet presAssocID="{CCFACA9B-E1E1-784E-B02D-F25232157A1E}" presName="Name19" presStyleLbl="parChTrans1D3" presStyleIdx="1" presStyleCnt="4"/>
      <dgm:spPr/>
    </dgm:pt>
    <dgm:pt modelId="{1C9D3909-0E6E-A245-8B9E-162951AF35B5}" type="pres">
      <dgm:prSet presAssocID="{2726151A-6D15-B44E-830E-AB1A7B4EFE9C}" presName="Name21" presStyleCnt="0"/>
      <dgm:spPr/>
    </dgm:pt>
    <dgm:pt modelId="{28E6E20C-B3E2-4042-B40A-0FED18FC3247}" type="pres">
      <dgm:prSet presAssocID="{2726151A-6D15-B44E-830E-AB1A7B4EFE9C}" presName="level2Shape" presStyleLbl="node3" presStyleIdx="1" presStyleCnt="4"/>
      <dgm:spPr/>
    </dgm:pt>
    <dgm:pt modelId="{7D94D232-1F65-BF48-8E03-3D830E733A03}" type="pres">
      <dgm:prSet presAssocID="{2726151A-6D15-B44E-830E-AB1A7B4EFE9C}" presName="hierChild3" presStyleCnt="0"/>
      <dgm:spPr/>
    </dgm:pt>
    <dgm:pt modelId="{6B607C88-B2E4-F242-8A8E-A6926F6B6D50}" type="pres">
      <dgm:prSet presAssocID="{84A5CF57-4401-654E-BC18-87AD22374E07}" presName="Name19" presStyleLbl="parChTrans1D4" presStyleIdx="0" presStyleCnt="1"/>
      <dgm:spPr/>
    </dgm:pt>
    <dgm:pt modelId="{F41C8B7D-AE7B-E342-9964-EA99C2325077}" type="pres">
      <dgm:prSet presAssocID="{51E63A34-BCC1-D44F-9E35-00C392C845F6}" presName="Name21" presStyleCnt="0"/>
      <dgm:spPr/>
    </dgm:pt>
    <dgm:pt modelId="{55615103-678B-9640-8861-DECA26C89196}" type="pres">
      <dgm:prSet presAssocID="{51E63A34-BCC1-D44F-9E35-00C392C845F6}" presName="level2Shape" presStyleLbl="node4" presStyleIdx="0" presStyleCnt="1"/>
      <dgm:spPr/>
    </dgm:pt>
    <dgm:pt modelId="{619E78E2-2742-2249-8C84-C0C368E4D8F6}" type="pres">
      <dgm:prSet presAssocID="{51E63A34-BCC1-D44F-9E35-00C392C845F6}" presName="hierChild3" presStyleCnt="0"/>
      <dgm:spPr/>
    </dgm:pt>
    <dgm:pt modelId="{C4C7786A-0301-8E41-B9E9-499D00228BF7}" type="pres">
      <dgm:prSet presAssocID="{FE4C0B42-A9DE-3D43-A444-B922DB7773F2}" presName="Name19" presStyleLbl="parChTrans1D3" presStyleIdx="2" presStyleCnt="4"/>
      <dgm:spPr/>
    </dgm:pt>
    <dgm:pt modelId="{B85AD30D-AEB6-1D44-821E-D687E492E692}" type="pres">
      <dgm:prSet presAssocID="{B52AE8DB-47EC-0B48-897C-9F3486FDFE0B}" presName="Name21" presStyleCnt="0"/>
      <dgm:spPr/>
    </dgm:pt>
    <dgm:pt modelId="{FCF8A9EC-3AD9-1E47-AE1D-486637282258}" type="pres">
      <dgm:prSet presAssocID="{B52AE8DB-47EC-0B48-897C-9F3486FDFE0B}" presName="level2Shape" presStyleLbl="node3" presStyleIdx="2" presStyleCnt="4"/>
      <dgm:spPr/>
    </dgm:pt>
    <dgm:pt modelId="{3531FE48-9DDD-5940-82CF-812B1B0C8788}" type="pres">
      <dgm:prSet presAssocID="{B52AE8DB-47EC-0B48-897C-9F3486FDFE0B}" presName="hierChild3" presStyleCnt="0"/>
      <dgm:spPr/>
    </dgm:pt>
    <dgm:pt modelId="{295E6F29-F826-B443-B4B0-B0EF9FF35289}" type="pres">
      <dgm:prSet presAssocID="{503727A1-7E39-8543-8C79-A0F0599A71F0}" presName="Name19" presStyleLbl="parChTrans1D2" presStyleIdx="1" presStyleCnt="2"/>
      <dgm:spPr/>
    </dgm:pt>
    <dgm:pt modelId="{E039FE3E-555C-BB4E-97DE-542CBFC60718}" type="pres">
      <dgm:prSet presAssocID="{62CAA380-B7B4-F049-AFA0-A2FCD330CBD8}" presName="Name21" presStyleCnt="0"/>
      <dgm:spPr/>
    </dgm:pt>
    <dgm:pt modelId="{BB69E2B4-A130-754C-AFA8-8868182360CB}" type="pres">
      <dgm:prSet presAssocID="{62CAA380-B7B4-F049-AFA0-A2FCD330CBD8}" presName="level2Shape" presStyleLbl="node2" presStyleIdx="1" presStyleCnt="2"/>
      <dgm:spPr/>
    </dgm:pt>
    <dgm:pt modelId="{775C301E-06CB-DA41-97B4-511E13E4F7E5}" type="pres">
      <dgm:prSet presAssocID="{62CAA380-B7B4-F049-AFA0-A2FCD330CBD8}" presName="hierChild3" presStyleCnt="0"/>
      <dgm:spPr/>
    </dgm:pt>
    <dgm:pt modelId="{56F8ED12-56D0-8E45-AB94-856B94A35915}" type="pres">
      <dgm:prSet presAssocID="{B815845E-1E69-6640-AF43-EA4C01627509}" presName="Name19" presStyleLbl="parChTrans1D3" presStyleIdx="3" presStyleCnt="4"/>
      <dgm:spPr/>
    </dgm:pt>
    <dgm:pt modelId="{83DF9413-F6CB-9A43-BFCC-B067536E7073}" type="pres">
      <dgm:prSet presAssocID="{F2B5D4D5-3306-014A-82D2-79E212981C00}" presName="Name21" presStyleCnt="0"/>
      <dgm:spPr/>
    </dgm:pt>
    <dgm:pt modelId="{4713679A-D3E1-0C42-B56B-8EBE62B465D5}" type="pres">
      <dgm:prSet presAssocID="{F2B5D4D5-3306-014A-82D2-79E212981C00}" presName="level2Shape" presStyleLbl="node3" presStyleIdx="3" presStyleCnt="4"/>
      <dgm:spPr/>
    </dgm:pt>
    <dgm:pt modelId="{9AFA771A-AFA2-DD47-920F-61749AB8B140}" type="pres">
      <dgm:prSet presAssocID="{F2B5D4D5-3306-014A-82D2-79E212981C00}" presName="hierChild3" presStyleCnt="0"/>
      <dgm:spPr/>
    </dgm:pt>
    <dgm:pt modelId="{BFE5BA18-738D-9645-8B12-CD6028FE4277}" type="pres">
      <dgm:prSet presAssocID="{5F486DCC-7D09-F342-91B7-D687447EB809}" presName="bgShapesFlow" presStyleCnt="0"/>
      <dgm:spPr/>
    </dgm:pt>
  </dgm:ptLst>
  <dgm:cxnLst>
    <dgm:cxn modelId="{B09F7E08-04DC-C346-9111-89E73C1D8767}" srcId="{F73F52F7-167C-EC4A-AEB6-46FBD428CA4E}" destId="{54A27463-0404-2F46-BB8B-693CAF56308E}" srcOrd="0" destOrd="0" parTransId="{CF816254-5B29-DE4D-B239-A4AFF10696A9}" sibTransId="{1E92AFB5-91F0-544B-868F-EAEA68AA578B}"/>
    <dgm:cxn modelId="{386F4214-D8D9-1B47-8446-75E58C183034}" type="presOf" srcId="{62CAA380-B7B4-F049-AFA0-A2FCD330CBD8}" destId="{BB69E2B4-A130-754C-AFA8-8868182360CB}" srcOrd="0" destOrd="0" presId="urn:microsoft.com/office/officeart/2005/8/layout/hierarchy6"/>
    <dgm:cxn modelId="{68E5BD19-0089-544D-8F3B-E1EE057BB5F9}" type="presOf" srcId="{5F3A23E8-F7E0-034E-A734-D430E5B22D8B}" destId="{2B1CE172-C921-9D43-9C90-2A6CD1601D2C}" srcOrd="0" destOrd="0" presId="urn:microsoft.com/office/officeart/2005/8/layout/hierarchy6"/>
    <dgm:cxn modelId="{1D52F331-E804-624F-A175-9D4123DF03CA}" type="presOf" srcId="{F2B5D4D5-3306-014A-82D2-79E212981C00}" destId="{4713679A-D3E1-0C42-B56B-8EBE62B465D5}" srcOrd="0" destOrd="0" presId="urn:microsoft.com/office/officeart/2005/8/layout/hierarchy6"/>
    <dgm:cxn modelId="{C13FAA32-4C21-7A4A-A1EF-1E9B38DDF463}" srcId="{D74662C3-EE0C-9C47-90A3-8B7FB3D8E068}" destId="{F73F52F7-167C-EC4A-AEB6-46FBD428CA4E}" srcOrd="0" destOrd="0" parTransId="{5F3A23E8-F7E0-034E-A734-D430E5B22D8B}" sibTransId="{762F23CB-CC5E-1B40-BA2B-A21D85274658}"/>
    <dgm:cxn modelId="{DC080136-9522-784E-B642-4CDF028C4984}" srcId="{5F486DCC-7D09-F342-91B7-D687447EB809}" destId="{D74662C3-EE0C-9C47-90A3-8B7FB3D8E068}" srcOrd="0" destOrd="0" parTransId="{39DECC97-5F89-DA48-B2B4-A09E37863F7D}" sibTransId="{3413E31A-3514-E448-A1EF-774D1CCD0610}"/>
    <dgm:cxn modelId="{9A86115D-03F8-6A46-87A3-A344B38934D7}" srcId="{D74662C3-EE0C-9C47-90A3-8B7FB3D8E068}" destId="{62CAA380-B7B4-F049-AFA0-A2FCD330CBD8}" srcOrd="1" destOrd="0" parTransId="{503727A1-7E39-8543-8C79-A0F0599A71F0}" sibTransId="{B149CBE9-0D41-8B46-A8FF-C03DBB20FA2E}"/>
    <dgm:cxn modelId="{FB97A341-1B33-9440-B476-598BCB95DF6F}" srcId="{2726151A-6D15-B44E-830E-AB1A7B4EFE9C}" destId="{51E63A34-BCC1-D44F-9E35-00C392C845F6}" srcOrd="0" destOrd="0" parTransId="{84A5CF57-4401-654E-BC18-87AD22374E07}" sibTransId="{4919B7C9-DEB7-D340-9DD6-0760730D5B53}"/>
    <dgm:cxn modelId="{CE1A8567-B1C0-7546-8676-BDCC703CAB15}" type="presOf" srcId="{503727A1-7E39-8543-8C79-A0F0599A71F0}" destId="{295E6F29-F826-B443-B4B0-B0EF9FF35289}" srcOrd="0" destOrd="0" presId="urn:microsoft.com/office/officeart/2005/8/layout/hierarchy6"/>
    <dgm:cxn modelId="{A2E2774B-1B96-1849-BD03-4F8CE451A40A}" srcId="{F73F52F7-167C-EC4A-AEB6-46FBD428CA4E}" destId="{B52AE8DB-47EC-0B48-897C-9F3486FDFE0B}" srcOrd="2" destOrd="0" parTransId="{FE4C0B42-A9DE-3D43-A444-B922DB7773F2}" sibTransId="{F9329E23-0853-FA48-8AD4-E6752DDA69A9}"/>
    <dgm:cxn modelId="{1AB9466F-1FBE-3D4B-A5BA-CA4F6A6BF590}" type="presOf" srcId="{84A5CF57-4401-654E-BC18-87AD22374E07}" destId="{6B607C88-B2E4-F242-8A8E-A6926F6B6D50}" srcOrd="0" destOrd="0" presId="urn:microsoft.com/office/officeart/2005/8/layout/hierarchy6"/>
    <dgm:cxn modelId="{9AC1E552-C992-BB48-871D-19222512CAE7}" type="presOf" srcId="{F73F52F7-167C-EC4A-AEB6-46FBD428CA4E}" destId="{07E0186E-E878-DD42-84CE-D6E853B329DC}" srcOrd="0" destOrd="0" presId="urn:microsoft.com/office/officeart/2005/8/layout/hierarchy6"/>
    <dgm:cxn modelId="{9E42FD58-3DEE-1346-9E02-90AB2B055459}" srcId="{F73F52F7-167C-EC4A-AEB6-46FBD428CA4E}" destId="{2726151A-6D15-B44E-830E-AB1A7B4EFE9C}" srcOrd="1" destOrd="0" parTransId="{CCFACA9B-E1E1-784E-B02D-F25232157A1E}" sibTransId="{76906EA6-37BD-9A44-AB59-E2E679754230}"/>
    <dgm:cxn modelId="{F6AFFE88-F4F4-9B4A-A1F1-565C1BFCE1F3}" type="presOf" srcId="{FE4C0B42-A9DE-3D43-A444-B922DB7773F2}" destId="{C4C7786A-0301-8E41-B9E9-499D00228BF7}" srcOrd="0" destOrd="0" presId="urn:microsoft.com/office/officeart/2005/8/layout/hierarchy6"/>
    <dgm:cxn modelId="{5673319E-F82D-1F44-9716-CE34D4F167B7}" type="presOf" srcId="{54A27463-0404-2F46-BB8B-693CAF56308E}" destId="{69FC6CEC-6E2F-0A4B-B1B0-960FA40A4A7E}" srcOrd="0" destOrd="0" presId="urn:microsoft.com/office/officeart/2005/8/layout/hierarchy6"/>
    <dgm:cxn modelId="{797A00A0-E03A-1148-8754-CC639FC81FD5}" srcId="{62CAA380-B7B4-F049-AFA0-A2FCD330CBD8}" destId="{F2B5D4D5-3306-014A-82D2-79E212981C00}" srcOrd="0" destOrd="0" parTransId="{B815845E-1E69-6640-AF43-EA4C01627509}" sibTransId="{A1957000-33AA-C84D-8087-58EC51116239}"/>
    <dgm:cxn modelId="{DCE734CB-CDD1-AC41-A960-72440D79ADC1}" type="presOf" srcId="{CF816254-5B29-DE4D-B239-A4AFF10696A9}" destId="{E280E0E5-BE19-914C-8D54-F346BA2BE79A}" srcOrd="0" destOrd="0" presId="urn:microsoft.com/office/officeart/2005/8/layout/hierarchy6"/>
    <dgm:cxn modelId="{D389A2D6-10FE-CE46-B2D4-DC5F041E8030}" type="presOf" srcId="{2726151A-6D15-B44E-830E-AB1A7B4EFE9C}" destId="{28E6E20C-B3E2-4042-B40A-0FED18FC3247}" srcOrd="0" destOrd="0" presId="urn:microsoft.com/office/officeart/2005/8/layout/hierarchy6"/>
    <dgm:cxn modelId="{E462ACDF-E3A3-914C-A31B-1A77A5419560}" type="presOf" srcId="{CCFACA9B-E1E1-784E-B02D-F25232157A1E}" destId="{A126B3EA-E0F6-6547-B1A9-F6E6C5D5B59E}" srcOrd="0" destOrd="0" presId="urn:microsoft.com/office/officeart/2005/8/layout/hierarchy6"/>
    <dgm:cxn modelId="{D0167BE8-8923-C243-B411-1DFBF4F216E1}" type="presOf" srcId="{B815845E-1E69-6640-AF43-EA4C01627509}" destId="{56F8ED12-56D0-8E45-AB94-856B94A35915}" srcOrd="0" destOrd="0" presId="urn:microsoft.com/office/officeart/2005/8/layout/hierarchy6"/>
    <dgm:cxn modelId="{7DA4E7E8-A1CF-5F46-AC56-ABFCAFD514CF}" type="presOf" srcId="{B52AE8DB-47EC-0B48-897C-9F3486FDFE0B}" destId="{FCF8A9EC-3AD9-1E47-AE1D-486637282258}" srcOrd="0" destOrd="0" presId="urn:microsoft.com/office/officeart/2005/8/layout/hierarchy6"/>
    <dgm:cxn modelId="{DCBB43F6-D11D-C741-9E58-7BB5F9132AAC}" type="presOf" srcId="{51E63A34-BCC1-D44F-9E35-00C392C845F6}" destId="{55615103-678B-9640-8861-DECA26C89196}" srcOrd="0" destOrd="0" presId="urn:microsoft.com/office/officeart/2005/8/layout/hierarchy6"/>
    <dgm:cxn modelId="{0EBDC0F7-2860-D946-A0FA-FA142DBC2CA0}" type="presOf" srcId="{D74662C3-EE0C-9C47-90A3-8B7FB3D8E068}" destId="{50BF475C-0431-BB43-8EC4-5E0E75BC0E6E}" srcOrd="0" destOrd="0" presId="urn:microsoft.com/office/officeart/2005/8/layout/hierarchy6"/>
    <dgm:cxn modelId="{B6460BFB-71D7-7B49-A3EE-E5BAFBFBE227}" type="presOf" srcId="{5F486DCC-7D09-F342-91B7-D687447EB809}" destId="{5C29521D-18A8-4246-9017-4821A32C1E24}" srcOrd="0" destOrd="0" presId="urn:microsoft.com/office/officeart/2005/8/layout/hierarchy6"/>
    <dgm:cxn modelId="{6742E3DF-D952-D245-A5B7-608E110A1C8D}" type="presParOf" srcId="{5C29521D-18A8-4246-9017-4821A32C1E24}" destId="{71757D20-2F48-6749-AEE9-3C5CEBADCB08}" srcOrd="0" destOrd="0" presId="urn:microsoft.com/office/officeart/2005/8/layout/hierarchy6"/>
    <dgm:cxn modelId="{82AB9238-960E-BC49-B9B7-27A33484FC0B}" type="presParOf" srcId="{71757D20-2F48-6749-AEE9-3C5CEBADCB08}" destId="{05233344-1E04-6549-B8FF-BE79FDE52156}" srcOrd="0" destOrd="0" presId="urn:microsoft.com/office/officeart/2005/8/layout/hierarchy6"/>
    <dgm:cxn modelId="{D40FB974-26A1-A449-AFFF-9C471E815A83}" type="presParOf" srcId="{05233344-1E04-6549-B8FF-BE79FDE52156}" destId="{DFC6E9D8-2F28-9D4D-8619-F700CAB3EBFC}" srcOrd="0" destOrd="0" presId="urn:microsoft.com/office/officeart/2005/8/layout/hierarchy6"/>
    <dgm:cxn modelId="{E92450A3-9F38-3544-A1E0-6206B491CAF5}" type="presParOf" srcId="{DFC6E9D8-2F28-9D4D-8619-F700CAB3EBFC}" destId="{50BF475C-0431-BB43-8EC4-5E0E75BC0E6E}" srcOrd="0" destOrd="0" presId="urn:microsoft.com/office/officeart/2005/8/layout/hierarchy6"/>
    <dgm:cxn modelId="{37238099-04D0-DF45-B9FB-C2F571007F48}" type="presParOf" srcId="{DFC6E9D8-2F28-9D4D-8619-F700CAB3EBFC}" destId="{B98605E3-C79D-AB49-BB8F-BF7D226A37ED}" srcOrd="1" destOrd="0" presId="urn:microsoft.com/office/officeart/2005/8/layout/hierarchy6"/>
    <dgm:cxn modelId="{2B2042A6-5EAA-9841-A99D-BE3DAD7BA3F6}" type="presParOf" srcId="{B98605E3-C79D-AB49-BB8F-BF7D226A37ED}" destId="{2B1CE172-C921-9D43-9C90-2A6CD1601D2C}" srcOrd="0" destOrd="0" presId="urn:microsoft.com/office/officeart/2005/8/layout/hierarchy6"/>
    <dgm:cxn modelId="{A3233945-1B24-1B42-8358-2EEF7FD1ECD0}" type="presParOf" srcId="{B98605E3-C79D-AB49-BB8F-BF7D226A37ED}" destId="{CC1D8893-0446-B547-8F91-F4B4C310014A}" srcOrd="1" destOrd="0" presId="urn:microsoft.com/office/officeart/2005/8/layout/hierarchy6"/>
    <dgm:cxn modelId="{3BCD5EAF-587C-8B48-B073-04E4B865EA6E}" type="presParOf" srcId="{CC1D8893-0446-B547-8F91-F4B4C310014A}" destId="{07E0186E-E878-DD42-84CE-D6E853B329DC}" srcOrd="0" destOrd="0" presId="urn:microsoft.com/office/officeart/2005/8/layout/hierarchy6"/>
    <dgm:cxn modelId="{43A11D5F-AF15-2D4D-9862-CF16FEF776A3}" type="presParOf" srcId="{CC1D8893-0446-B547-8F91-F4B4C310014A}" destId="{9DB6A875-AD3B-104F-B3AA-3A4D64405E30}" srcOrd="1" destOrd="0" presId="urn:microsoft.com/office/officeart/2005/8/layout/hierarchy6"/>
    <dgm:cxn modelId="{00114E48-3354-E343-97EB-E9C914EAC88B}" type="presParOf" srcId="{9DB6A875-AD3B-104F-B3AA-3A4D64405E30}" destId="{E280E0E5-BE19-914C-8D54-F346BA2BE79A}" srcOrd="0" destOrd="0" presId="urn:microsoft.com/office/officeart/2005/8/layout/hierarchy6"/>
    <dgm:cxn modelId="{76A73890-6E02-834B-8DAE-D73A5AE894F4}" type="presParOf" srcId="{9DB6A875-AD3B-104F-B3AA-3A4D64405E30}" destId="{657ED8CE-E0DF-DA47-A480-DD0003264B03}" srcOrd="1" destOrd="0" presId="urn:microsoft.com/office/officeart/2005/8/layout/hierarchy6"/>
    <dgm:cxn modelId="{A80611C6-B288-7F4F-BDD3-3300328CBEFE}" type="presParOf" srcId="{657ED8CE-E0DF-DA47-A480-DD0003264B03}" destId="{69FC6CEC-6E2F-0A4B-B1B0-960FA40A4A7E}" srcOrd="0" destOrd="0" presId="urn:microsoft.com/office/officeart/2005/8/layout/hierarchy6"/>
    <dgm:cxn modelId="{3728AFB6-C2A1-0648-815F-E25F5D327517}" type="presParOf" srcId="{657ED8CE-E0DF-DA47-A480-DD0003264B03}" destId="{C7D9DC32-A447-3846-BC31-7B365EE88969}" srcOrd="1" destOrd="0" presId="urn:microsoft.com/office/officeart/2005/8/layout/hierarchy6"/>
    <dgm:cxn modelId="{075413EF-7F5B-7D4D-AB59-95197BEE21C8}" type="presParOf" srcId="{9DB6A875-AD3B-104F-B3AA-3A4D64405E30}" destId="{A126B3EA-E0F6-6547-B1A9-F6E6C5D5B59E}" srcOrd="2" destOrd="0" presId="urn:microsoft.com/office/officeart/2005/8/layout/hierarchy6"/>
    <dgm:cxn modelId="{BCE4CA7A-A1DC-514E-938B-E564C663F401}" type="presParOf" srcId="{9DB6A875-AD3B-104F-B3AA-3A4D64405E30}" destId="{1C9D3909-0E6E-A245-8B9E-162951AF35B5}" srcOrd="3" destOrd="0" presId="urn:microsoft.com/office/officeart/2005/8/layout/hierarchy6"/>
    <dgm:cxn modelId="{9FA83648-581E-1A47-AE2F-C76AAF1CF998}" type="presParOf" srcId="{1C9D3909-0E6E-A245-8B9E-162951AF35B5}" destId="{28E6E20C-B3E2-4042-B40A-0FED18FC3247}" srcOrd="0" destOrd="0" presId="urn:microsoft.com/office/officeart/2005/8/layout/hierarchy6"/>
    <dgm:cxn modelId="{49A5EEC5-A3BA-A942-B00F-D03D109D1EB3}" type="presParOf" srcId="{1C9D3909-0E6E-A245-8B9E-162951AF35B5}" destId="{7D94D232-1F65-BF48-8E03-3D830E733A03}" srcOrd="1" destOrd="0" presId="urn:microsoft.com/office/officeart/2005/8/layout/hierarchy6"/>
    <dgm:cxn modelId="{66F42E1A-9CAD-954D-9737-EDE42DC6DEF6}" type="presParOf" srcId="{7D94D232-1F65-BF48-8E03-3D830E733A03}" destId="{6B607C88-B2E4-F242-8A8E-A6926F6B6D50}" srcOrd="0" destOrd="0" presId="urn:microsoft.com/office/officeart/2005/8/layout/hierarchy6"/>
    <dgm:cxn modelId="{FEAB415C-9CE4-2945-8067-3C3CE19A8451}" type="presParOf" srcId="{7D94D232-1F65-BF48-8E03-3D830E733A03}" destId="{F41C8B7D-AE7B-E342-9964-EA99C2325077}" srcOrd="1" destOrd="0" presId="urn:microsoft.com/office/officeart/2005/8/layout/hierarchy6"/>
    <dgm:cxn modelId="{0B2BCA65-42D0-5940-9050-B764449824D7}" type="presParOf" srcId="{F41C8B7D-AE7B-E342-9964-EA99C2325077}" destId="{55615103-678B-9640-8861-DECA26C89196}" srcOrd="0" destOrd="0" presId="urn:microsoft.com/office/officeart/2005/8/layout/hierarchy6"/>
    <dgm:cxn modelId="{1C371CC6-B68F-1841-B4A9-3B4C64067292}" type="presParOf" srcId="{F41C8B7D-AE7B-E342-9964-EA99C2325077}" destId="{619E78E2-2742-2249-8C84-C0C368E4D8F6}" srcOrd="1" destOrd="0" presId="urn:microsoft.com/office/officeart/2005/8/layout/hierarchy6"/>
    <dgm:cxn modelId="{91D1B53A-A3FF-FE4C-A17D-0436E1AEFB43}" type="presParOf" srcId="{9DB6A875-AD3B-104F-B3AA-3A4D64405E30}" destId="{C4C7786A-0301-8E41-B9E9-499D00228BF7}" srcOrd="4" destOrd="0" presId="urn:microsoft.com/office/officeart/2005/8/layout/hierarchy6"/>
    <dgm:cxn modelId="{D68C3B13-9B9D-DD42-8A2C-E3C869354E8F}" type="presParOf" srcId="{9DB6A875-AD3B-104F-B3AA-3A4D64405E30}" destId="{B85AD30D-AEB6-1D44-821E-D687E492E692}" srcOrd="5" destOrd="0" presId="urn:microsoft.com/office/officeart/2005/8/layout/hierarchy6"/>
    <dgm:cxn modelId="{16A4363A-152D-0548-82B5-27A0AAE73FF6}" type="presParOf" srcId="{B85AD30D-AEB6-1D44-821E-D687E492E692}" destId="{FCF8A9EC-3AD9-1E47-AE1D-486637282258}" srcOrd="0" destOrd="0" presId="urn:microsoft.com/office/officeart/2005/8/layout/hierarchy6"/>
    <dgm:cxn modelId="{AE101A61-BF9C-C14D-A418-CB8F77271503}" type="presParOf" srcId="{B85AD30D-AEB6-1D44-821E-D687E492E692}" destId="{3531FE48-9DDD-5940-82CF-812B1B0C8788}" srcOrd="1" destOrd="0" presId="urn:microsoft.com/office/officeart/2005/8/layout/hierarchy6"/>
    <dgm:cxn modelId="{EB078599-A493-964E-B33B-87DA12BB525A}" type="presParOf" srcId="{B98605E3-C79D-AB49-BB8F-BF7D226A37ED}" destId="{295E6F29-F826-B443-B4B0-B0EF9FF35289}" srcOrd="2" destOrd="0" presId="urn:microsoft.com/office/officeart/2005/8/layout/hierarchy6"/>
    <dgm:cxn modelId="{C4E09159-5E01-5449-8118-59040F58CD33}" type="presParOf" srcId="{B98605E3-C79D-AB49-BB8F-BF7D226A37ED}" destId="{E039FE3E-555C-BB4E-97DE-542CBFC60718}" srcOrd="3" destOrd="0" presId="urn:microsoft.com/office/officeart/2005/8/layout/hierarchy6"/>
    <dgm:cxn modelId="{256FCC7D-AF4F-F640-B8D5-B559E5E45657}" type="presParOf" srcId="{E039FE3E-555C-BB4E-97DE-542CBFC60718}" destId="{BB69E2B4-A130-754C-AFA8-8868182360CB}" srcOrd="0" destOrd="0" presId="urn:microsoft.com/office/officeart/2005/8/layout/hierarchy6"/>
    <dgm:cxn modelId="{5DE976CB-09E4-0841-8767-6D8822073383}" type="presParOf" srcId="{E039FE3E-555C-BB4E-97DE-542CBFC60718}" destId="{775C301E-06CB-DA41-97B4-511E13E4F7E5}" srcOrd="1" destOrd="0" presId="urn:microsoft.com/office/officeart/2005/8/layout/hierarchy6"/>
    <dgm:cxn modelId="{56B2713D-5DDE-814E-ABF2-9C8ED789F3C2}" type="presParOf" srcId="{775C301E-06CB-DA41-97B4-511E13E4F7E5}" destId="{56F8ED12-56D0-8E45-AB94-856B94A35915}" srcOrd="0" destOrd="0" presId="urn:microsoft.com/office/officeart/2005/8/layout/hierarchy6"/>
    <dgm:cxn modelId="{EB501091-990F-7E46-804F-D8D6F695D386}" type="presParOf" srcId="{775C301E-06CB-DA41-97B4-511E13E4F7E5}" destId="{83DF9413-F6CB-9A43-BFCC-B067536E7073}" srcOrd="1" destOrd="0" presId="urn:microsoft.com/office/officeart/2005/8/layout/hierarchy6"/>
    <dgm:cxn modelId="{E4336F6D-9CC8-7746-9A4B-AEADB49EBF47}" type="presParOf" srcId="{83DF9413-F6CB-9A43-BFCC-B067536E7073}" destId="{4713679A-D3E1-0C42-B56B-8EBE62B465D5}" srcOrd="0" destOrd="0" presId="urn:microsoft.com/office/officeart/2005/8/layout/hierarchy6"/>
    <dgm:cxn modelId="{F900129A-34C8-7E4A-9F16-9892C2CDA50A}" type="presParOf" srcId="{83DF9413-F6CB-9A43-BFCC-B067536E7073}" destId="{9AFA771A-AFA2-DD47-920F-61749AB8B140}" srcOrd="1" destOrd="0" presId="urn:microsoft.com/office/officeart/2005/8/layout/hierarchy6"/>
    <dgm:cxn modelId="{C09DA50C-C6FA-D548-88BA-053441707042}" type="presParOf" srcId="{5C29521D-18A8-4246-9017-4821A32C1E24}" destId="{BFE5BA18-738D-9645-8B12-CD6028FE4277}" srcOrd="1" destOrd="0" presId="urn:microsoft.com/office/officeart/2005/8/layout/hierarchy6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E1D38-5F58-2944-98F0-85E78CAD6EE0}">
      <dsp:nvSpPr>
        <dsp:cNvPr id="0" name=""/>
        <dsp:cNvSpPr/>
      </dsp:nvSpPr>
      <dsp:spPr>
        <a:xfrm rot="16200000">
          <a:off x="864929" y="496"/>
          <a:ext cx="2336798" cy="4063007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4080"/>
              </a:solidFill>
            </a:rPr>
            <a:t>It will happen</a:t>
          </a:r>
        </a:p>
      </dsp:txBody>
      <dsp:txXfrm rot="5400000">
        <a:off x="410765" y="1447800"/>
        <a:ext cx="3654067" cy="1168399"/>
      </dsp:txXfrm>
    </dsp:sp>
    <dsp:sp modelId="{34961100-C829-5D49-8F0F-C299A1CDDCA4}">
      <dsp:nvSpPr>
        <dsp:cNvPr id="0" name=""/>
        <dsp:cNvSpPr/>
      </dsp:nvSpPr>
      <dsp:spPr>
        <a:xfrm rot="5400000">
          <a:off x="5942272" y="8"/>
          <a:ext cx="2336798" cy="406398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4080"/>
              </a:solidFill>
            </a:rPr>
            <a:t>It will not happen</a:t>
          </a:r>
        </a:p>
      </dsp:txBody>
      <dsp:txXfrm rot="-5400000">
        <a:off x="5078681" y="1447800"/>
        <a:ext cx="3655042" cy="1168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F475C-0431-BB43-8EC4-5E0E75BC0E6E}">
      <dsp:nvSpPr>
        <dsp:cNvPr id="0" name=""/>
        <dsp:cNvSpPr/>
      </dsp:nvSpPr>
      <dsp:spPr>
        <a:xfrm>
          <a:off x="4033151" y="127392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Need for CAREGIVING</a:t>
          </a:r>
        </a:p>
      </dsp:txBody>
      <dsp:txXfrm>
        <a:off x="4063409" y="157650"/>
        <a:ext cx="1489090" cy="972554"/>
      </dsp:txXfrm>
    </dsp:sp>
    <dsp:sp modelId="{2B1CE172-C921-9D43-9C90-2A6CD1601D2C}">
      <dsp:nvSpPr>
        <dsp:cNvPr id="0" name=""/>
        <dsp:cNvSpPr/>
      </dsp:nvSpPr>
      <dsp:spPr>
        <a:xfrm>
          <a:off x="2793466" y="1160462"/>
          <a:ext cx="2014487" cy="413228"/>
        </a:xfrm>
        <a:custGeom>
          <a:avLst/>
          <a:gdLst/>
          <a:ahLst/>
          <a:cxnLst/>
          <a:rect l="0" t="0" r="0" b="0"/>
          <a:pathLst>
            <a:path>
              <a:moveTo>
                <a:pt x="2014487" y="0"/>
              </a:moveTo>
              <a:lnTo>
                <a:pt x="2014487" y="206614"/>
              </a:lnTo>
              <a:lnTo>
                <a:pt x="0" y="206614"/>
              </a:lnTo>
              <a:lnTo>
                <a:pt x="0" y="41322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0186E-E878-DD42-84CE-D6E853B329DC}">
      <dsp:nvSpPr>
        <dsp:cNvPr id="0" name=""/>
        <dsp:cNvSpPr/>
      </dsp:nvSpPr>
      <dsp:spPr>
        <a:xfrm>
          <a:off x="2018663" y="1573691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Not feasible to fulfill</a:t>
          </a:r>
        </a:p>
      </dsp:txBody>
      <dsp:txXfrm>
        <a:off x="2048921" y="1603949"/>
        <a:ext cx="1489090" cy="972554"/>
      </dsp:txXfrm>
    </dsp:sp>
    <dsp:sp modelId="{E280E0E5-BE19-914C-8D54-F346BA2BE79A}">
      <dsp:nvSpPr>
        <dsp:cNvPr id="0" name=""/>
        <dsp:cNvSpPr/>
      </dsp:nvSpPr>
      <dsp:spPr>
        <a:xfrm>
          <a:off x="778978" y="2606761"/>
          <a:ext cx="2014487" cy="413228"/>
        </a:xfrm>
        <a:custGeom>
          <a:avLst/>
          <a:gdLst/>
          <a:ahLst/>
          <a:cxnLst/>
          <a:rect l="0" t="0" r="0" b="0"/>
          <a:pathLst>
            <a:path>
              <a:moveTo>
                <a:pt x="2014487" y="0"/>
              </a:moveTo>
              <a:lnTo>
                <a:pt x="2014487" y="206614"/>
              </a:lnTo>
              <a:lnTo>
                <a:pt x="0" y="206614"/>
              </a:lnTo>
              <a:lnTo>
                <a:pt x="0" y="41322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C6CEC-6E2F-0A4B-B1B0-960FA40A4A7E}">
      <dsp:nvSpPr>
        <dsp:cNvPr id="0" name=""/>
        <dsp:cNvSpPr/>
      </dsp:nvSpPr>
      <dsp:spPr>
        <a:xfrm>
          <a:off x="4175" y="3019990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Fulfill different need</a:t>
          </a:r>
        </a:p>
      </dsp:txBody>
      <dsp:txXfrm>
        <a:off x="34433" y="3050248"/>
        <a:ext cx="1489090" cy="972554"/>
      </dsp:txXfrm>
    </dsp:sp>
    <dsp:sp modelId="{A126B3EA-E0F6-6547-B1A9-F6E6C5D5B59E}">
      <dsp:nvSpPr>
        <dsp:cNvPr id="0" name=""/>
        <dsp:cNvSpPr/>
      </dsp:nvSpPr>
      <dsp:spPr>
        <a:xfrm>
          <a:off x="2747746" y="2606761"/>
          <a:ext cx="91440" cy="41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22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6E20C-B3E2-4042-B40A-0FED18FC3247}">
      <dsp:nvSpPr>
        <dsp:cNvPr id="0" name=""/>
        <dsp:cNvSpPr/>
      </dsp:nvSpPr>
      <dsp:spPr>
        <a:xfrm>
          <a:off x="2018663" y="3019990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Do something else</a:t>
          </a:r>
        </a:p>
      </dsp:txBody>
      <dsp:txXfrm>
        <a:off x="2048921" y="3050248"/>
        <a:ext cx="1489090" cy="972554"/>
      </dsp:txXfrm>
    </dsp:sp>
    <dsp:sp modelId="{6B607C88-B2E4-F242-8A8E-A6926F6B6D50}">
      <dsp:nvSpPr>
        <dsp:cNvPr id="0" name=""/>
        <dsp:cNvSpPr/>
      </dsp:nvSpPr>
      <dsp:spPr>
        <a:xfrm>
          <a:off x="2747746" y="4053060"/>
          <a:ext cx="91440" cy="41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22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15103-678B-9640-8861-DECA26C89196}">
      <dsp:nvSpPr>
        <dsp:cNvPr id="0" name=""/>
        <dsp:cNvSpPr/>
      </dsp:nvSpPr>
      <dsp:spPr>
        <a:xfrm>
          <a:off x="2018663" y="4466289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Body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Emotion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Thought</a:t>
          </a:r>
        </a:p>
      </dsp:txBody>
      <dsp:txXfrm>
        <a:off x="2048921" y="4496547"/>
        <a:ext cx="1489090" cy="972554"/>
      </dsp:txXfrm>
    </dsp:sp>
    <dsp:sp modelId="{C4C7786A-0301-8E41-B9E9-499D00228BF7}">
      <dsp:nvSpPr>
        <dsp:cNvPr id="0" name=""/>
        <dsp:cNvSpPr/>
      </dsp:nvSpPr>
      <dsp:spPr>
        <a:xfrm>
          <a:off x="2793466" y="2606761"/>
          <a:ext cx="2014487" cy="41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14"/>
              </a:lnTo>
              <a:lnTo>
                <a:pt x="2014487" y="206614"/>
              </a:lnTo>
              <a:lnTo>
                <a:pt x="2014487" y="41322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8A9EC-3AD9-1E47-AE1D-486637282258}">
      <dsp:nvSpPr>
        <dsp:cNvPr id="0" name=""/>
        <dsp:cNvSpPr/>
      </dsp:nvSpPr>
      <dsp:spPr>
        <a:xfrm>
          <a:off x="4033151" y="3019990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Fulfill need in a different way</a:t>
          </a:r>
        </a:p>
      </dsp:txBody>
      <dsp:txXfrm>
        <a:off x="4063409" y="3050248"/>
        <a:ext cx="1489090" cy="972554"/>
      </dsp:txXfrm>
    </dsp:sp>
    <dsp:sp modelId="{295E6F29-F826-B443-B4B0-B0EF9FF35289}">
      <dsp:nvSpPr>
        <dsp:cNvPr id="0" name=""/>
        <dsp:cNvSpPr/>
      </dsp:nvSpPr>
      <dsp:spPr>
        <a:xfrm>
          <a:off x="4807954" y="1160462"/>
          <a:ext cx="2014487" cy="41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14"/>
              </a:lnTo>
              <a:lnTo>
                <a:pt x="2014487" y="206614"/>
              </a:lnTo>
              <a:lnTo>
                <a:pt x="2014487" y="41322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9E2B4-A130-754C-AFA8-8868182360CB}">
      <dsp:nvSpPr>
        <dsp:cNvPr id="0" name=""/>
        <dsp:cNvSpPr/>
      </dsp:nvSpPr>
      <dsp:spPr>
        <a:xfrm>
          <a:off x="6047639" y="1573691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Fulfill</a:t>
          </a:r>
        </a:p>
      </dsp:txBody>
      <dsp:txXfrm>
        <a:off x="6077897" y="1603949"/>
        <a:ext cx="1489090" cy="972554"/>
      </dsp:txXfrm>
    </dsp:sp>
    <dsp:sp modelId="{56F8ED12-56D0-8E45-AB94-856B94A35915}">
      <dsp:nvSpPr>
        <dsp:cNvPr id="0" name=""/>
        <dsp:cNvSpPr/>
      </dsp:nvSpPr>
      <dsp:spPr>
        <a:xfrm>
          <a:off x="6776722" y="2606761"/>
          <a:ext cx="91440" cy="413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22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3679A-D3E1-0C42-B56B-8EBE62B465D5}">
      <dsp:nvSpPr>
        <dsp:cNvPr id="0" name=""/>
        <dsp:cNvSpPr/>
      </dsp:nvSpPr>
      <dsp:spPr>
        <a:xfrm>
          <a:off x="6047639" y="3019990"/>
          <a:ext cx="1549606" cy="1033070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Happy!</a:t>
          </a:r>
        </a:p>
      </dsp:txBody>
      <dsp:txXfrm>
        <a:off x="6077897" y="3050248"/>
        <a:ext cx="1489090" cy="97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7:06:01.21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211 5382,'-1'-73,"-1"0,-1 2,-1 2,0 11,-2 2,-1 2,0 1,1 2,0 0,-6-44,2 2,1 4,3 9,1 13,-2 5,-1 3,-1-8,3-10,0-5,3-9,-2 1,0 1,2 3,-1-3,2-3,2-5,0-1,0 3,0 5,0 5,0 0,0-5,0 40,0-1,-2-1,1 0,-1 0,-1 1,0 0,0 1,0-3,1-2,-2-4,1-2,1-3,-1-1,1 1,0 2,-1 4,1 1,0 3,0 1,-1-5,-1-1,1-6,0-1,0-7,2 0,-1-1,1 1,0 9,2 3,-1 9,0 3,0-22,0 14,0 7,0 0,0-2,0 5,0 8,0 7,0 0,0-4,0-8,0 16,0 1,0 17,0-4,0-7,0-14,0-15,0-9,0 3,0 12,0 15,0 10,0 4,0 1,0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04.717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06.319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09.724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11.583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14.476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16.687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19.700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24.138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9:53:27.158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13:54:30.746"/>
    </inkml:context>
    <inkml:brush xml:id="br0">
      <inkml:brushProperty name="width" value="0.4" units="cm"/>
      <inkml:brushProperty name="height" value="0.8" units="cm"/>
      <inkml:brushProperty name="color" value="#0B4CAF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7:06:04.48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946 0,'-39'15,"6"0,19-3,2-1,0 1,-2-1,2-3,-6 2,8-5,-11 9,12-8,-8 7,6-3,1 1,-4 4,3 1,-1 0,-1 0,0-1,0-1,0 0,-2-1,-1 1,-1-3,1 0,-2-1,-2 1,0 2,-2-2,-2 1,9-4,-5 2,7-4,-6 2,1 0,2 0,2 1,1 0,-1 2,-3 4,-5 2,-1 3,0 0,0-2,3-1,0 1,0-2,0 0,2-1,0-2,3 0,1-3,0-1,1-1,-1 4,4-5,-1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7:06:07.41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0,'57'14,"-9"-1,-26-5,-4-1,-3-3,-1 1,-2 3,2 2,-1 1,-1-1,2-1,-3 0,6 4,-1 2,3 0,1 2,0-2,-1-1,-1 1,-3 0,0 2,-1 0,4 3,-7-10,2 3,-1-7,1 0,6 6,-1-1,3 4,2 3,3 0,1 3,1-2,0-1,-2 0,-1 0,-3 2,-1-2,0-3,-1-2,0-3,0 0,0 2,0 0,-2 2,-1-1,-1 1,-1 1,2-1,-3-2,-2-4,-2-2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7:06:15.21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0 214,'72'2,"-1"1,3 2,0 3,7 1,1 3,-2 1,0 2,-3 0,-2 1,-3 0,-3 0,-6-1,-3 1,-4-1,-1-1,-5-2,-2-3,38 4,-8-8,-9-5,-6 0,-5 0,-3-2,2-5,0-9,2-10,2-8,-1-4,4 0,0 0,-1 3,1 1,-4 3,-2 5,-5 7,-5 8,-2 7,-1 3,-4 1,1 0,-2 0,0 0,-2 0,0 0,0 0,1 1,2 2,0 1,2 2,2 0,-1 2,0 1,4 2,0 0,4 2,3 2,4-4,4 0,2-6,-1-1,-2-2,-3-2,-1 0,0 0,0 0,1 0,3 0,1-3,0-6,2-7,2-4,0 1,0 5,-4 7,-6 5,-4 2,-6 0,-2 0,3 0,3 0,8 0,11 0,10-2,12-1,7 0,-47 1,0 0,1 2,0-1,-1 1,-1 0,47 0,-5 0,-3 0,0 0,-1 0,0 0,1 0,5 0,4 0,-49 0,0 0,48 0,-10 0,-11 0,-13 0,-7 0,-5 0,0 0,6-3,2-3,6-3,3 0,-1 3,-3 4,-11 2,-7 0,-9 0,0 0,3 0,1 0,2 0,-2 0,-2 0,-2 0,-2 0,0 0,-2 0,-4 0,0 0,0 0,0 0,2 0,3-3,3-5,4-5,0-1,-4 1,-4 5,-6 4,-5 3,-8 1,-2 0,3 0,1 0,6 0,-13 49,-1-37,-9 37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17:06:19.400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1,'90'41,"-8"1,-24 2,-1-2,-5-2,-4-1,-5 0,-6-4,-6-2,-5-4,-3-5,-2-1,1-3,2 1,-1-1,-2 3,-11-9,0 1,-2 7,1 3,5 15,-3-2,0-5,0-4,0-6,-2-3,-2-1,-2 0,-3-8,2 8,-1-6,4 6,-4-4,-3 15,-13 18,-12 24,-12 12,-3-2,3-8,3-9,4-6,2-8,4-5,5-4,3 1,1 2,2 2,-3-2,4-7,1-10,4-9,3-6,-1 0,-1 2,0 3,0 1,2-6,-5 9,2 9,-9 18,2 6,0-7,3-14,6-15,-2-7,-2 6,-6 13,-4 10,2 1,2-8,6-13,4-11,3-4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23:40:40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24575,'23'45'0,"-6"3"0,17 1 0,-5 7 0,-6-16 0,11 19 0,-10-13 0,11 7 0,-13-15 0,6 1 0,-8-9 0,6 2 0,-4-1 0,3-5 0,-5-2 0,-2-5 0,1-1 0,-1 1 0,-3 0 0,-2-1 0,-4-4 0,5 4 0,-5-4 0,4 0 0,1 3 0,-5-7 0,9 3 0,-8 0 0,7-3 0,-6 8 0,2-8 0,-4 7 0,4-7 0,-3 8 0,8-8 0,-8 8 0,7-4 0,-6 5 0,2-1 0,-4-4 0,0 4 0,0-9 0,0 4 0,-1-5 0,0 1 0,-3 9 0,4 9 0,1 5 0,7 11 0,3-11 0,9 12 0,-7-11 0,5 5 0,-7-7 0,1-1 0,-5 7 0,3-5 0,-3-1 0,4-1 0,-5-5 0,3 0 0,-7 4 0,7-9 0,-7 9 0,3-9 0,-5 4 0,1-5 0,-1-1 0,0 1 0,0-1 0,1 1 0,-1 0 0,0-5 0,0 3 0,0-3 0,0 5 0,0-5 0,0 3 0,0-3 0,1 5 0,-1-1 0,0-4 0,4 4 0,-3-4 0,3 4 0,-3 1 0,3 0 0,-3-1 0,3-4 0,1 4 0,-4-4 0,3 4 0,-4 1 0,0-5 0,0 3 0,0-3 0,0 0 0,0 4 0,0-9 0,-4 9 0,2-9 0,-6 4 0,3-4 0,0-1 0,-3 1 0,2-1 0,-3 5 0,0 1 0,5 4 0,0 6 0,4-8 0,1 6 0,-1-7 0,0 3 0,0 1 0,-4-5 0,4 3 0,-4-3 0,4 0 0,-4 4 0,2-9 0,-2 9 0,0-9 0,3 9 0,-7-4 0,7 0 0,-7-1 0,7 0 0,-7-4 0,7 4 0,-7-5 0,6 1 0,-6-1 0,7 1 0,-4-1 0,1 0 0,2 1 0,-6-1 0,7 1 0,-7-1 0,7 5 0,-7-4 0,6 4 0,-6-4 0,7-1 0,-7 0 0,3 1 0,-1-1 0,-2 1 0,7-1 0,-7 0 0,6 1 0,-6-1 0,6 1 0,-2-1 0,0 0 0,2 1 0,-2-1 0,0 1 0,-2-1 0,1-3 0,-3 2 0,6-2 0,-6 3 0,7 1 0,-7-1 0,6 0 0,-6 1 0,7-1 0,-7 1 0,2-1 0,1 0 0,-3 1 0,3-1 0,-1 1 0,-2-1 0,3 0 0,-4 1 0,4-1 0,-3 1 0,2-1 0,-3 0 0,4 1 0,-3-8 0,3-2 0,-4-8 0,0 1 0,0-1 0,0 1 0,0-1 0,0 0 0,0 1 0,0-1 0,0 1 0,0-1 0,0 1 0,0-1 0,0 1 0,4-1 0,-3 1 0,6-1 0,-6 1 0,3-1 0,-1 1 0,-2-1 0,7 4 0,-7-2 0,2 2 0,1-3 0,-3-1 0,7 1 0,-7-1 0,2 0 0,-3 1 0,4-1 0,-3 1 0,3-1 0,-4 1 0,0-1 0,0 1 0,3-1 0,-2 1 0,3-1 0,-4 1 0,0-1 0,0 1 0,0-1 0,0 1 0,0-1 0,0 1 0,4 3 0,-3-3 0,2 4 0,-3 3 0,0 1 0,0 9 0,0-1 0,0 1 0,0-1 0,0 0 0,0 1 0,0-1 0,0 1 0,0-1 0,0 0 0,0 1 0,0-1 0,0 1 0,0-1 0,0 0 0,0 1 0,0-1 0,0 1 0,0-1 0,0 0 0,0 1 0,0-1 0,0 1 0,0-1 0,0 0 0,0 1 0,0-1 0,0 1 0,0-1 0,0 0 0,0 1 0,0-1 0,0 0 0,0 1 0,0-1 0,0 1 0,0-1 0,0 0 0,0 1 0,0-1 0,0 1 0,0-1 0,0 0 0,0 1 0,0-1 0,-3-3 0,2 2 0,-3-2 0,0 3 0,3 1 0,-3-1 0,1-3 0,2 2 0,-3-2 0,0 3 0,3 1 0,-3-1 0,1-3 0,2 2 0,-3-2 0,0 0 0,3 2 0,-3-2 0,1 3 0,2 1 0,-7-5 0,7 4 0,-3-4 0,0 1 0,4 2 0,-8-6 0,7-1 0,-7-1 0,7-6 0,-6 2 0,2-3 0,-3-1 0,-1 1 0,4-1 0,-2 4 0,2-2 0,0 2 0,-2 0 0,6-2 0,-7 6 0,7-7 0,-6 7 0,6-6 0,-7 2 0,3-4 0,-3 1 0,-1-1 0,1 1 0,-1 3 0,5-3 0,-4 4 0,3-1 0,-3-3 0,-1 4 0,1-1 0,3-3 0,-3 7 0,4-2 0,-5-1 0,1 3 0,-1-7 0,1 7 0,-1-6 0,1 6 0,-1-3 0,4 0 0,-2 3 0,2-2 0,0 3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23:40:48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1880 1 24575,'-5'19'0,"-2"3"0,-8 9 0,-2 8 0,-5-5 0,0 5 0,0-8 0,1 2 0,4-2 0,-4 8 0,4-6 0,-7 13 0,2-7 0,-1 9 0,-1-2 0,6 0 0,-4 1 0,4-1 0,-1 2 0,-3 5 0,9-5 0,-12 22 0,-1-18 0,-1 17 0,-10-11 0,6 5 0,-6-13 0,-1 5 0,9-20 0,-8 14 0,14-16 0,-4 2 0,6-10 0,5 0 0,-3-4 0,9 4 0,-5-6 0,6 1 0,-2 0 0,1 4 0,0-3 0,0 11 0,-1-6 0,1 0 0,-1 5 0,1-10 0,-1 9 0,1-9 0,0 4 0,-5 0 0,4-4 0,-4-1 0,6-6 0,4-5 0,-4-4 0,8 13 0,-7-1 0,-3 16 0,-5-1 0,-1 0 0,-3-6 0,4 4 0,-5-2 0,4-2 0,-2 4 0,3-3 0,-1 0 0,-3 3 0,4-9 0,0 10 0,2-10 0,2 9 0,-1-9 0,1 10 0,2-11 0,0 6 0,5-7 0,-4 0 0,2 1 0,-1 5 0,2-4 0,-4 4 0,4-11 0,-3 5 0,4-4 0,-1 4 0,-1 5 0,0-4 0,-1-1 0,3-1 0,0-4 0,1 1 0,-1 4 0,0-10 0,-4 10 0,3-4 0,1 0 0,-4 2 0,4-6 0,-4 7 0,3-8 0,-2 4 0,3 0 0,-5 0 0,1 1 0,-2 3 0,3-8 0,3 8 0,-4-7 0,4 6 0,-4 2 0,4-3 0,-5 6 0,6-11 0,-2 6 0,-2-6 0,3 7 0,-4-8 0,3 8 0,-2-8 0,4 3 0,-2-3 0,-2 3 0,7-3 0,-7 3 0,7-3 0,-4-2 0,1 0 0,3 2 0,-6-2 0,6 2 0,-8-2 0,8 1 0,-6 0 0,2-1 0,-1 2 0,-1-2 0,6 1 0,-3 0 0,0-5 0,3 5 0,-7-4 0,7 3 0,-7-2 0,7 1 0,-7-2 0,7 3 0,-7 2 0,7-2 0,-6 1 0,6 0 0,-4 0 0,1-4 0,3 2 0,-3-2 0,4 4 0,-3-4 0,2 2 0,-3-1 0,4 2 0,-5 1 0,4 0 0,-3 0 0,1-5 0,2 5 0,-3-5 0,4 6 0,0-2 0,-4-3 0,2 2 0,-2-1 0,4 2 0,0 2 0,-3-6 0,2-4 0,-3-4 0,4-6 0,0-4 0,0 4 0,0-4 0,0 1 0,0 3 0,0-3 0,-10-1 0,8 4 0,-6-4 0,8 4 0,0 2 0,0-1 0,0-5 0,-4 8 0,3-11 0,-2 11 0,-2-8 0,4 5 0,-3 0 0,0 0 0,3 0 0,-2 0 0,3 0 0,-4 0 0,2 1 0,-2-2 0,0 2 0,3-2 0,-3 2 0,1-1 0,2 0 0,-4 0 0,1 0 0,3 0 0,-3 0 0,4 8 0,4 6 0,1 1 0,0 5 0,3-5 0,-7 2 0,6 0 0,-1 2 0,-1-2 0,-2 2 0,-3-2 0,4 1 0,-3 0 0,4-1 0,-1 2 0,-4-2 0,4 1 0,-4 0 0,4-1 0,-3 2 0,3 2 0,-4-1 0,3 3 0,-1-6 0,2 1 0,-4 0 0,4-1 0,-3 2 0,2-2 0,-3 1 0,4 0 0,-3-1 0,4 2 0,-5-2 0,4 6 0,-3-4 0,3 4 0,-4-6 0,0 6 0,4-5 0,-3 10 0,2-9 0,3 9 0,-5-10 0,3 10 0,-1-10 0,-2 5 0,3-5 0,-4 0 0,0 4 0,0-3 0,0 4 0,0-5 0,0-1 0,0 2 0,4-2 0,-2 1 0,2 0 0,-4-8 0,3 1 0,2-5 0,4-1 0,0 3 0,-1-8 0,2 5 0,-2-5 0,1 3 0,-4-1 0,2 6 0,-2-7 0,4 7 0,0-7 0,0 7 0,0-7 0,-1 3 0,1 0 0,0-3 0,-3 3 0,1 1 0,-2-5 0,4 4 0,-1 1 0,-3-5 0,4 4 0,-5 1 0,1-4 0,2 6 0,-6-5 0,8 6 0,-5-7 0,5 2 0,0-2 0,0 3 0,0-4 0,-4 5 0,2-1 0,-6-3 0,8 7 0,-5-7 0,1 3 0,2 0 0,-5 2 0,2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23:46:27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24575,'23'45'0,"-6"3"0,17 1 0,-5 7 0,-6-16 0,11 19 0,-10-13 0,11 7 0,-13-15 0,6 1 0,-8-9 0,6 2 0,-4-1 0,3-5 0,-5-2 0,-2-5 0,1-1 0,-1 1 0,-3 0 0,-2-1 0,-4-4 0,5 4 0,-5-4 0,4 0 0,1 3 0,-5-7 0,9 3 0,-8 0 0,7-3 0,-6 8 0,2-8 0,-4 7 0,4-7 0,-3 8 0,8-8 0,-8 8 0,7-4 0,-6 5 0,2-1 0,-4-4 0,0 4 0,0-9 0,0 4 0,-1-5 0,0 1 0,-3 9 0,4 9 0,1 5 0,7 11 0,3-11 0,9 12 0,-7-11 0,5 5 0,-7-7 0,1-1 0,-5 7 0,3-5 0,-3-1 0,4-1 0,-5-5 0,3 0 0,-7 4 0,7-9 0,-7 9 0,3-9 0,-5 4 0,1-5 0,-1-1 0,0 1 0,0-1 0,1 1 0,-1 0 0,0-5 0,0 3 0,0-3 0,0 5 0,0-5 0,0 3 0,0-3 0,1 5 0,-1-1 0,0-4 0,4 4 0,-3-4 0,3 4 0,-3 1 0,3 0 0,-3-1 0,3-4 0,1 4 0,-4-4 0,3 4 0,-4 1 0,0-5 0,0 3 0,0-3 0,0 0 0,0 4 0,0-9 0,-4 9 0,2-9 0,-6 4 0,3-4 0,0-1 0,-3 1 0,2-1 0,-3 5 0,0 1 0,5 4 0,0 6 0,4-8 0,1 6 0,-1-7 0,0 3 0,0 1 0,-4-5 0,4 3 0,-4-3 0,4 0 0,-4 4 0,2-9 0,-2 9 0,0-9 0,3 9 0,-7-4 0,7 0 0,-7-1 0,7 0 0,-7-4 0,7 4 0,-7-5 0,6 1 0,-6-1 0,7 1 0,-4-1 0,1 0 0,2 1 0,-6-1 0,7 1 0,-7-1 0,7 5 0,-7-4 0,6 4 0,-6-4 0,7-1 0,-7 0 0,3 1 0,-1-1 0,-2 1 0,7-1 0,-7 0 0,6 1 0,-6-1 0,6 1 0,-2-1 0,0 0 0,2 1 0,-2-1 0,0 1 0,-2-1 0,1-3 0,-3 2 0,6-2 0,-6 3 0,7 1 0,-7-1 0,6 0 0,-6 1 0,7-1 0,-7 1 0,2-1 0,1 0 0,-3 1 0,3-1 0,-1 1 0,-2-1 0,3 0 0,-4 1 0,4-1 0,-3 1 0,2-1 0,-3 0 0,4 1 0,-3-8 0,3-2 0,-4-8 0,0 1 0,0-1 0,0 1 0,0-1 0,0 0 0,0 1 0,0-1 0,0 1 0,0-1 0,0 1 0,0-1 0,0 1 0,4-1 0,-3 1 0,6-1 0,-6 1 0,3-1 0,-1 1 0,-2-1 0,7 4 0,-7-2 0,2 2 0,1-3 0,-3-1 0,7 1 0,-7-1 0,2 0 0,-3 1 0,4-1 0,-3 1 0,3-1 0,-4 1 0,0-1 0,0 1 0,3-1 0,-2 1 0,3-1 0,-4 1 0,0-1 0,0 1 0,0-1 0,0 1 0,0-1 0,0 1 0,4 3 0,-3-3 0,2 4 0,-3 3 0,0 1 0,0 9 0,0-1 0,0 1 0,0-1 0,0 0 0,0 1 0,0-1 0,0 1 0,0-1 0,0 0 0,0 1 0,0-1 0,0 1 0,0-1 0,0 0 0,0 1 0,0-1 0,0 1 0,0-1 0,0 0 0,0 1 0,0-1 0,0 1 0,0-1 0,0 0 0,0 1 0,0-1 0,0 1 0,0-1 0,0 0 0,0 1 0,0-1 0,0 0 0,0 1 0,0-1 0,0 1 0,0-1 0,0 0 0,0 1 0,0-1 0,0 1 0,0-1 0,0 0 0,0 1 0,0-1 0,-3-3 0,2 2 0,-3-2 0,0 3 0,3 1 0,-3-1 0,1-3 0,2 2 0,-3-2 0,0 3 0,3 1 0,-3-1 0,1-3 0,2 2 0,-3-2 0,0 0 0,3 2 0,-3-2 0,1 3 0,2 1 0,-7-5 0,7 4 0,-3-4 0,0 1 0,4 2 0,-8-6 0,7-1 0,-7-1 0,7-6 0,-6 2 0,2-3 0,-3-1 0,-1 1 0,4-1 0,-2 4 0,2-2 0,0 2 0,-2 0 0,6-2 0,-7 6 0,7-7 0,-6 7 0,6-6 0,-7 2 0,3-4 0,-3 1 0,-1-1 0,1 1 0,-1 3 0,5-3 0,-4 4 0,3-1 0,-3-3 0,-1 4 0,1-1 0,3-3 0,-3 7 0,4-2 0,-5-1 0,1 3 0,-1-7 0,1 7 0,-1-6 0,1 6 0,-1-3 0,4 0 0,-2 3 0,2-2 0,0 3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0T23:46:27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1792 1 24575,'-5'18'0,"-1"3"0,-9 9 0,-1 7 0,-5-5 0,0 5 0,0-7 0,1 1 0,4-1 0,-4 7 0,4-5 0,-7 11 0,2-5 0,-1 7 0,-1-1 0,6 0 0,-4 1 0,4-1 0,-1 1 0,-3 6 0,8-5 0,-11 20 0,0-16 0,-2 16 0,-9-11 0,5 5 0,-5-12 0,-1 4 0,8-18 0,-7 12 0,13-14 0,-4 1 0,6-9 0,5 0 0,-3-4 0,8 4 0,-4-6 0,5 1 0,-1 0 0,0 4 0,1-3 0,-1 10 0,0-5 0,0 0 0,0 4 0,0-9 0,0 9 0,0-9 0,1 4 0,-6 0 0,5-4 0,-4-1 0,5-6 0,4-4 0,-3-5 0,7 14 0,-7-2 0,-2 15 0,-6 0 0,0-1 0,-3-5 0,4 4 0,-5-3 0,4-1 0,-3 4 0,4-4 0,-1 1 0,-3 3 0,4-9 0,-1 9 0,3-9 0,2 9 0,-2-9 0,2 9 0,1-9 0,1 4 0,4-6 0,-4 1 0,3 0 0,-2 4 0,2-3 0,-3 4 0,3-10 0,-2 4 0,3-4 0,-1 4 0,-1 5 0,1-4 0,-2-1 0,3-1 0,1-3 0,0 0 0,-1 4 0,0-9 0,-3 9 0,2-4 0,1 0 0,-3 3 0,3-7 0,-4 7 0,4-7 0,-3 3 0,3 0 0,-4 1 0,0 0 0,-1 3 0,2-7 0,3 7 0,-3-7 0,3 7 0,-4 1 0,4-3 0,-4 6 0,5-11 0,-2 7 0,-1-7 0,2 7 0,-4-7 0,4 7 0,-3-7 0,4 2 0,-1-3 0,-3 4 0,7-4 0,-7 4 0,7-4 0,-3-1 0,0 0 0,3 1 0,-6-1 0,6 1 0,-7-1 0,7 0 0,-6 1 0,2-1 0,0 1 0,-2-1 0,6 0 0,-3 1 0,0-5 0,3 4 0,-6-3 0,6 3 0,-7-3 0,7 2 0,-6-2 0,6 3 0,-7 1 0,7-1 0,-6 0 0,6 1 0,-3-1 0,0-3 0,3 2 0,-3-2 0,4 3 0,-3-3 0,2 2 0,-3-2 0,4 3 0,-4 1 0,3-1 0,-3 1 0,1-5 0,2 4 0,-3-4 0,4 5 0,0-1 0,-4-3 0,3 2 0,-3-2 0,4 3 0,0 1 0,-3-5 0,2-4 0,-3-4 0,4-5 0,0-4 0,0 3 0,0-3 0,0 0 0,0 4 0,0-4 0,-9 0 0,7 3 0,-6-3 0,8 4 0,0 1 0,0-1 0,0-4 0,-4 7 0,3-10 0,-2 10 0,-1-7 0,3 4 0,-3 1 0,0-1 0,3 1 0,-2-1 0,3 1 0,-4-1 0,3 1 0,-3-1 0,0 1 0,3-1 0,-3 1 0,1-1 0,2 1 0,-3-1 0,0 1 0,3-1 0,-3 1 0,4 7 0,4 5 0,1 2 0,-1 5 0,4-6 0,-7 3 0,6 0 0,-2 1 0,0-1 0,-2 1 0,-3-1 0,4 0 0,-3 1 0,3-1 0,0 1 0,-4-1 0,4 0 0,-4 1 0,4-1 0,-3 1 0,3 3 0,-4-2 0,3 3 0,-2-5 0,3 1 0,-4-1 0,4 0 0,-3 1 0,2-1 0,-3 1 0,4-1 0,-3 0 0,3 1 0,-4-1 0,4 5 0,-3-3 0,3 3 0,-4-5 0,0 5 0,4-4 0,-3 9 0,2-9 0,2 9 0,-4-9 0,3 9 0,-1-9 0,-2 4 0,3-4 0,-4-1 0,0 5 0,0-4 0,0 4 0,0-4 0,0-1 0,0 1 0,4-1 0,-3 0 0,3 1 0,-4-8 0,3 1 0,2-5 0,3-1 0,1 3 0,-1-7 0,1 4 0,-1-5 0,0 4 0,-3-2 0,2 6 0,-2-7 0,3 7 0,1-6 0,-1 6 0,1-7 0,-1 3 0,0 1 0,1-4 0,-4 3 0,2 1 0,-2-4 0,3 3 0,0 1 0,-3-4 0,3 3 0,-4 1 0,1-4 0,2 7 0,-6-6 0,7 6 0,-4-7 0,5 3 0,-1-3 0,1 3 0,-1-3 0,-3 4 0,2-1 0,-6-3 0,7 7 0,-4-6 0,1 2 0,2 0 0,-6 2 0,3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6361-FAD2-4657-B659-2F6364C49565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C52D-207D-4423-95E6-32520FF30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ADFC-A69C-E94B-804C-C635B41981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0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20 straight line </a:t>
            </a:r>
            <a:r>
              <a:rPr lang="en-US" dirty="0" err="1"/>
              <a:t>crossout</a:t>
            </a:r>
            <a:r>
              <a:rPr lang="en-US" dirty="0"/>
              <a:t>, CAVE error Mind instead of thought corrected to Thought and changed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BADFC-A69C-E94B-804C-C635B41981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ADFC-A69C-E94B-804C-C635B41981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BADFC-A69C-E94B-804C-C635B41981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7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3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Clicking on the</a:t>
            </a:r>
            <a:r>
              <a:rPr lang="en-US" baseline="0" dirty="0"/>
              <a:t> picture above will lead to website that contains Guest Services Video.</a:t>
            </a:r>
          </a:p>
          <a:p>
            <a:r>
              <a:rPr lang="en-US" baseline="0" dirty="0"/>
              <a:t>Upon clicking, user will be prompted for password. Password is: </a:t>
            </a:r>
            <a:r>
              <a:rPr lang="en-US" baseline="0" dirty="0" err="1"/>
              <a:t>GuestServices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C52D-207D-4423-95E6-32520FF300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9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9DDB-F41F-4D37-B62E-B2A035A655C1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7805-0300-4340-8610-C8DCD0BA71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4=hosp2 [Converted]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40800" y="5943600"/>
            <a:ext cx="2590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235200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1.png"/><Relationship Id="rId4" Type="http://schemas.openxmlformats.org/officeDocument/2006/relationships/image" Target="../media/image50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80.png"/><Relationship Id="rId18" Type="http://schemas.openxmlformats.org/officeDocument/2006/relationships/customXml" Target="../ink/ink14.xml"/><Relationship Id="rId3" Type="http://schemas.openxmlformats.org/officeDocument/2006/relationships/image" Target="../media/image100.png"/><Relationship Id="rId21" Type="http://schemas.openxmlformats.org/officeDocument/2006/relationships/customXml" Target="../ink/ink17.xml"/><Relationship Id="rId7" Type="http://schemas.openxmlformats.org/officeDocument/2006/relationships/image" Target="../media/image10.svg"/><Relationship Id="rId17" Type="http://schemas.openxmlformats.org/officeDocument/2006/relationships/image" Target="../media/image13.png"/><Relationship Id="rId2" Type="http://schemas.openxmlformats.org/officeDocument/2006/relationships/customXml" Target="../ink/ink8.xml"/><Relationship Id="rId16" Type="http://schemas.openxmlformats.org/officeDocument/2006/relationships/customXml" Target="../ink/ink13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0.png"/><Relationship Id="rId15" Type="http://schemas.openxmlformats.org/officeDocument/2006/relationships/customXml" Target="../ink/ink12.xml"/><Relationship Id="rId23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customXml" Target="../ink/ink15.xml"/><Relationship Id="rId4" Type="http://schemas.openxmlformats.org/officeDocument/2006/relationships/customXml" Target="../ink/ink9.xml"/><Relationship Id="rId9" Type="http://schemas.openxmlformats.org/officeDocument/2006/relationships/image" Target="../media/image12.png"/><Relationship Id="rId14" Type="http://schemas.openxmlformats.org/officeDocument/2006/relationships/customXml" Target="../ink/ink11.xml"/><Relationship Id="rId22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7.jpe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EDD1-86B6-5B44-A2B4-822244565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3091" y="1450698"/>
            <a:ext cx="6038036" cy="272216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eaford Display" pitchFamily="2" charset="0"/>
              </a:rPr>
              <a:t>Survivorship and Living with Metastatic Illness: How do they relate?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9DA93-0C33-3B40-8E61-7AF40127A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Bay Area Cancer Connections</a:t>
            </a:r>
          </a:p>
          <a:p>
            <a:r>
              <a:rPr lang="en-US" dirty="0"/>
              <a:t>November 3,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4903C-34F8-16B5-468B-F7D50587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2" r="14795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The Cognition Design Flaw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875189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6000" dirty="0">
                <a:latin typeface="Seaford Display" pitchFamily="2" charset="0"/>
              </a:rPr>
              <a:t>The brain is a fact tracker and a storyteller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2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dirty="0">
                <a:solidFill>
                  <a:srgbClr val="808000"/>
                </a:solidFill>
                <a:latin typeface="Seaford Display" pitchFamily="2" charset="0"/>
                <a:ea typeface="+mj-ea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Conundrum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905000"/>
            <a:ext cx="8153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sz="6600" dirty="0"/>
          </a:p>
          <a:p>
            <a:pPr marL="0" lvl="1" algn="ctr"/>
            <a:r>
              <a:rPr lang="en-US" sz="6600" dirty="0">
                <a:latin typeface="Seaford Display" pitchFamily="2" charset="0"/>
              </a:rPr>
              <a:t>Living with Uncertainty</a:t>
            </a:r>
          </a:p>
          <a:p>
            <a:pPr marL="0" lvl="1" algn="ctr"/>
            <a:r>
              <a:rPr lang="en-US" sz="5400" dirty="0">
                <a:solidFill>
                  <a:srgbClr val="004080"/>
                </a:solidFill>
                <a:latin typeface="Seaford Display" pitchFamily="2" charset="0"/>
                <a:sym typeface="Bembo Italic" charset="0"/>
              </a:rPr>
              <a:t>“I DON’T KNOW”</a:t>
            </a:r>
          </a:p>
          <a:p>
            <a:pPr marL="0" lvl="1" algn="ctr"/>
            <a:endParaRPr lang="en-US" sz="3200" dirty="0">
              <a:sym typeface="Bembo Italic" charset="0"/>
            </a:endParaRPr>
          </a:p>
          <a:p>
            <a:pPr marL="0" lvl="1" algn="ctr"/>
            <a:endParaRPr lang="en-US" sz="3200" dirty="0">
              <a:sym typeface="Bembo Ital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58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ple Store, Stan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1" y="-10914063"/>
            <a:ext cx="3914775" cy="3048000"/>
          </a:xfrm>
          <a:prstGeom prst="rect">
            <a:avLst/>
          </a:prstGeom>
          <a:noFill/>
        </p:spPr>
      </p:pic>
      <p:pic>
        <p:nvPicPr>
          <p:cNvPr id="4100" name="Picture 4" descr="Apple Store, Stan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1" y="-10914063"/>
            <a:ext cx="3914775" cy="30480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524000" y="8382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3962400"/>
            <a:ext cx="3916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2102E"/>
                </a:solidFill>
              </a:rPr>
              <a:t>REALITY</a:t>
            </a:r>
          </a:p>
          <a:p>
            <a:r>
              <a:rPr lang="en-US" sz="4400" b="1" dirty="0">
                <a:solidFill>
                  <a:srgbClr val="C2102E"/>
                </a:solidFill>
              </a:rPr>
              <a:t>It could happen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CCF776C-1DAB-3B42-B4E8-EFE832D8B23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Uncertainty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954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cer 1 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36" r="-75036"/>
          <a:stretch>
            <a:fillRect/>
          </a:stretch>
        </p:blipFill>
        <p:spPr>
          <a:xfrm rot="16200000">
            <a:off x="1181102" y="-800102"/>
            <a:ext cx="9220199" cy="7772401"/>
          </a:xfrm>
        </p:spPr>
      </p:pic>
    </p:spTree>
    <p:extLst>
      <p:ext uri="{BB962C8B-B14F-4D97-AF65-F5344CB8AC3E}">
        <p14:creationId xmlns:p14="http://schemas.microsoft.com/office/powerpoint/2010/main" val="185810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808000"/>
                </a:solidFill>
                <a:latin typeface="Seaford Display" pitchFamily="2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 I would love some more………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A list of words on a white background&#10;&#10;Description automatically generated">
            <a:extLst>
              <a:ext uri="{FF2B5EF4-FFF2-40B4-BE49-F238E27FC236}">
                <a16:creationId xmlns:a16="http://schemas.microsoft.com/office/drawing/2014/main" id="{6B5903C5-753A-2742-BAE9-47D4E789D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566672"/>
            <a:ext cx="7143750" cy="52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6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Comprehension and Causality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rtoon of a cartoon of a doctor and a patient&#10;&#10;Description automatically generated">
            <a:extLst>
              <a:ext uri="{FF2B5EF4-FFF2-40B4-BE49-F238E27FC236}">
                <a16:creationId xmlns:a16="http://schemas.microsoft.com/office/drawing/2014/main" id="{2E96FFAA-1AD0-4545-B0FA-C0B31E7F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35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5240" y="1766717"/>
            <a:ext cx="8696393" cy="4110390"/>
          </a:xfrm>
          <a:custGeom>
            <a:avLst/>
            <a:gdLst>
              <a:gd name="connsiteX0" fmla="*/ 0 w 3665551"/>
              <a:gd name="connsiteY0" fmla="*/ 1448334 h 1448334"/>
              <a:gd name="connsiteX1" fmla="*/ 596347 w 3665551"/>
              <a:gd name="connsiteY1" fmla="*/ 1329065 h 1448334"/>
              <a:gd name="connsiteX2" fmla="*/ 1017766 w 3665551"/>
              <a:gd name="connsiteY2" fmla="*/ 844035 h 1448334"/>
              <a:gd name="connsiteX3" fmla="*/ 1327867 w 3665551"/>
              <a:gd name="connsiteY3" fmla="*/ 247687 h 1448334"/>
              <a:gd name="connsiteX4" fmla="*/ 1804946 w 3665551"/>
              <a:gd name="connsiteY4" fmla="*/ 1197 h 1448334"/>
              <a:gd name="connsiteX5" fmla="*/ 2274073 w 3665551"/>
              <a:gd name="connsiteY5" fmla="*/ 335152 h 1448334"/>
              <a:gd name="connsiteX6" fmla="*/ 2480806 w 3665551"/>
              <a:gd name="connsiteY6" fmla="*/ 820181 h 1448334"/>
              <a:gd name="connsiteX7" fmla="*/ 2727297 w 3665551"/>
              <a:gd name="connsiteY7" fmla="*/ 1130282 h 1448334"/>
              <a:gd name="connsiteX8" fmla="*/ 3061252 w 3665551"/>
              <a:gd name="connsiteY8" fmla="*/ 1329065 h 1448334"/>
              <a:gd name="connsiteX9" fmla="*/ 3665551 w 3665551"/>
              <a:gd name="connsiteY9" fmla="*/ 1392675 h 1448334"/>
              <a:gd name="connsiteX10" fmla="*/ 3665551 w 3665551"/>
              <a:gd name="connsiteY10" fmla="*/ 1392675 h 1448334"/>
              <a:gd name="connsiteX11" fmla="*/ 3665551 w 3665551"/>
              <a:gd name="connsiteY11" fmla="*/ 1392675 h 14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5551" h="1448334">
                <a:moveTo>
                  <a:pt x="0" y="1448334"/>
                </a:moveTo>
                <a:cubicBezTo>
                  <a:pt x="213359" y="1439057"/>
                  <a:pt x="426719" y="1429781"/>
                  <a:pt x="596347" y="1329065"/>
                </a:cubicBezTo>
                <a:cubicBezTo>
                  <a:pt x="765975" y="1228349"/>
                  <a:pt x="895846" y="1024265"/>
                  <a:pt x="1017766" y="844035"/>
                </a:cubicBezTo>
                <a:cubicBezTo>
                  <a:pt x="1139686" y="663805"/>
                  <a:pt x="1196670" y="388160"/>
                  <a:pt x="1327867" y="247687"/>
                </a:cubicBezTo>
                <a:cubicBezTo>
                  <a:pt x="1459064" y="107214"/>
                  <a:pt x="1647245" y="-13381"/>
                  <a:pt x="1804946" y="1197"/>
                </a:cubicBezTo>
                <a:cubicBezTo>
                  <a:pt x="1962647" y="15774"/>
                  <a:pt x="2161430" y="198655"/>
                  <a:pt x="2274073" y="335152"/>
                </a:cubicBezTo>
                <a:cubicBezTo>
                  <a:pt x="2386716" y="471649"/>
                  <a:pt x="2405269" y="687659"/>
                  <a:pt x="2480806" y="820181"/>
                </a:cubicBezTo>
                <a:cubicBezTo>
                  <a:pt x="2556343" y="952703"/>
                  <a:pt x="2630556" y="1045468"/>
                  <a:pt x="2727297" y="1130282"/>
                </a:cubicBezTo>
                <a:cubicBezTo>
                  <a:pt x="2824038" y="1215096"/>
                  <a:pt x="2904876" y="1285333"/>
                  <a:pt x="3061252" y="1329065"/>
                </a:cubicBezTo>
                <a:cubicBezTo>
                  <a:pt x="3217628" y="1372797"/>
                  <a:pt x="3665551" y="1392675"/>
                  <a:pt x="3665551" y="1392675"/>
                </a:cubicBezTo>
                <a:lnTo>
                  <a:pt x="3665551" y="1392675"/>
                </a:lnTo>
                <a:lnTo>
                  <a:pt x="3665551" y="1392675"/>
                </a:lnTo>
              </a:path>
            </a:pathLst>
          </a:custGeom>
          <a:ln w="38100" cmpd="sng">
            <a:solidFill>
              <a:srgbClr val="3D6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5239" y="6028477"/>
            <a:ext cx="8696393" cy="0"/>
          </a:xfrm>
          <a:prstGeom prst="line">
            <a:avLst/>
          </a:prstGeom>
          <a:ln w="38100" cmpd="sng">
            <a:solidFill>
              <a:srgbClr val="3D6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2-Point Star 14"/>
          <p:cNvSpPr/>
          <p:nvPr/>
        </p:nvSpPr>
        <p:spPr>
          <a:xfrm>
            <a:off x="4800600" y="2298231"/>
            <a:ext cx="393228" cy="478149"/>
          </a:xfrm>
          <a:prstGeom prst="star12">
            <a:avLst/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7924800" y="4485300"/>
            <a:ext cx="393228" cy="478149"/>
          </a:xfrm>
          <a:prstGeom prst="star12">
            <a:avLst/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567643" y="6286357"/>
            <a:ext cx="3732456" cy="0"/>
          </a:xfrm>
          <a:prstGeom prst="straightConnector1">
            <a:avLst/>
          </a:prstGeom>
          <a:ln w="76200" cmpd="sng">
            <a:solidFill>
              <a:srgbClr val="3D63B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36773" y="6068797"/>
            <a:ext cx="1176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Caregiver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210" y="6098488"/>
            <a:ext cx="158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Care receiver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F32C7-21C0-FC44-90D2-6BF9FDC88AA7}"/>
              </a:ext>
            </a:extLst>
          </p:cNvPr>
          <p:cNvSpPr txBox="1"/>
          <p:nvPr/>
        </p:nvSpPr>
        <p:spPr>
          <a:xfrm>
            <a:off x="8121414" y="3864114"/>
            <a:ext cx="250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Caregiver identity before illness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DC239-02BC-ED4A-A32E-4F824A883580}"/>
              </a:ext>
            </a:extLst>
          </p:cNvPr>
          <p:cNvSpPr txBox="1"/>
          <p:nvPr/>
        </p:nvSpPr>
        <p:spPr>
          <a:xfrm>
            <a:off x="2636696" y="2859612"/>
            <a:ext cx="367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Shift to care receiver during illness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3850A14-1D70-814B-B385-7135C70C96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Support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50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95291" y="615624"/>
          <a:ext cx="7601421" cy="562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220D9D-8F28-E64E-9E79-7A2EC7422AA5}"/>
              </a:ext>
            </a:extLst>
          </p:cNvPr>
          <p:cNvCxnSpPr>
            <a:cxnSpLocks/>
          </p:cNvCxnSpPr>
          <p:nvPr/>
        </p:nvCxnSpPr>
        <p:spPr>
          <a:xfrm>
            <a:off x="8079511" y="1918337"/>
            <a:ext cx="2155371" cy="169533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9C07E4-47E2-2748-A127-0D58D187D520}"/>
              </a:ext>
            </a:extLst>
          </p:cNvPr>
          <p:cNvCxnSpPr>
            <a:cxnSpLocks/>
          </p:cNvCxnSpPr>
          <p:nvPr/>
        </p:nvCxnSpPr>
        <p:spPr>
          <a:xfrm flipH="1">
            <a:off x="8180808" y="1668172"/>
            <a:ext cx="1952776" cy="192534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7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5240" y="1766717"/>
            <a:ext cx="8696393" cy="4110390"/>
          </a:xfrm>
          <a:custGeom>
            <a:avLst/>
            <a:gdLst>
              <a:gd name="connsiteX0" fmla="*/ 0 w 3665551"/>
              <a:gd name="connsiteY0" fmla="*/ 1448334 h 1448334"/>
              <a:gd name="connsiteX1" fmla="*/ 596347 w 3665551"/>
              <a:gd name="connsiteY1" fmla="*/ 1329065 h 1448334"/>
              <a:gd name="connsiteX2" fmla="*/ 1017766 w 3665551"/>
              <a:gd name="connsiteY2" fmla="*/ 844035 h 1448334"/>
              <a:gd name="connsiteX3" fmla="*/ 1327867 w 3665551"/>
              <a:gd name="connsiteY3" fmla="*/ 247687 h 1448334"/>
              <a:gd name="connsiteX4" fmla="*/ 1804946 w 3665551"/>
              <a:gd name="connsiteY4" fmla="*/ 1197 h 1448334"/>
              <a:gd name="connsiteX5" fmla="*/ 2274073 w 3665551"/>
              <a:gd name="connsiteY5" fmla="*/ 335152 h 1448334"/>
              <a:gd name="connsiteX6" fmla="*/ 2480806 w 3665551"/>
              <a:gd name="connsiteY6" fmla="*/ 820181 h 1448334"/>
              <a:gd name="connsiteX7" fmla="*/ 2727297 w 3665551"/>
              <a:gd name="connsiteY7" fmla="*/ 1130282 h 1448334"/>
              <a:gd name="connsiteX8" fmla="*/ 3061252 w 3665551"/>
              <a:gd name="connsiteY8" fmla="*/ 1329065 h 1448334"/>
              <a:gd name="connsiteX9" fmla="*/ 3665551 w 3665551"/>
              <a:gd name="connsiteY9" fmla="*/ 1392675 h 1448334"/>
              <a:gd name="connsiteX10" fmla="*/ 3665551 w 3665551"/>
              <a:gd name="connsiteY10" fmla="*/ 1392675 h 1448334"/>
              <a:gd name="connsiteX11" fmla="*/ 3665551 w 3665551"/>
              <a:gd name="connsiteY11" fmla="*/ 1392675 h 14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5551" h="1448334">
                <a:moveTo>
                  <a:pt x="0" y="1448334"/>
                </a:moveTo>
                <a:cubicBezTo>
                  <a:pt x="213359" y="1439057"/>
                  <a:pt x="426719" y="1429781"/>
                  <a:pt x="596347" y="1329065"/>
                </a:cubicBezTo>
                <a:cubicBezTo>
                  <a:pt x="765975" y="1228349"/>
                  <a:pt x="895846" y="1024265"/>
                  <a:pt x="1017766" y="844035"/>
                </a:cubicBezTo>
                <a:cubicBezTo>
                  <a:pt x="1139686" y="663805"/>
                  <a:pt x="1196670" y="388160"/>
                  <a:pt x="1327867" y="247687"/>
                </a:cubicBezTo>
                <a:cubicBezTo>
                  <a:pt x="1459064" y="107214"/>
                  <a:pt x="1647245" y="-13381"/>
                  <a:pt x="1804946" y="1197"/>
                </a:cubicBezTo>
                <a:cubicBezTo>
                  <a:pt x="1962647" y="15774"/>
                  <a:pt x="2161430" y="198655"/>
                  <a:pt x="2274073" y="335152"/>
                </a:cubicBezTo>
                <a:cubicBezTo>
                  <a:pt x="2386716" y="471649"/>
                  <a:pt x="2405269" y="687659"/>
                  <a:pt x="2480806" y="820181"/>
                </a:cubicBezTo>
                <a:cubicBezTo>
                  <a:pt x="2556343" y="952703"/>
                  <a:pt x="2630556" y="1045468"/>
                  <a:pt x="2727297" y="1130282"/>
                </a:cubicBezTo>
                <a:cubicBezTo>
                  <a:pt x="2824038" y="1215096"/>
                  <a:pt x="2904876" y="1285333"/>
                  <a:pt x="3061252" y="1329065"/>
                </a:cubicBezTo>
                <a:cubicBezTo>
                  <a:pt x="3217628" y="1372797"/>
                  <a:pt x="3665551" y="1392675"/>
                  <a:pt x="3665551" y="1392675"/>
                </a:cubicBezTo>
                <a:lnTo>
                  <a:pt x="3665551" y="1392675"/>
                </a:lnTo>
                <a:lnTo>
                  <a:pt x="3665551" y="1392675"/>
                </a:lnTo>
              </a:path>
            </a:pathLst>
          </a:custGeom>
          <a:ln w="38100" cmpd="sng">
            <a:solidFill>
              <a:srgbClr val="3D6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5239" y="6028477"/>
            <a:ext cx="8696393" cy="0"/>
          </a:xfrm>
          <a:prstGeom prst="line">
            <a:avLst/>
          </a:prstGeom>
          <a:ln w="38100" cmpd="sng">
            <a:solidFill>
              <a:srgbClr val="3D6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2-Point Star 14"/>
          <p:cNvSpPr/>
          <p:nvPr/>
        </p:nvSpPr>
        <p:spPr>
          <a:xfrm>
            <a:off x="4800600" y="2298231"/>
            <a:ext cx="393228" cy="478149"/>
          </a:xfrm>
          <a:prstGeom prst="star12">
            <a:avLst/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7924800" y="4485300"/>
            <a:ext cx="393228" cy="478149"/>
          </a:xfrm>
          <a:prstGeom prst="star12">
            <a:avLst/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567643" y="6286357"/>
            <a:ext cx="3732456" cy="0"/>
          </a:xfrm>
          <a:prstGeom prst="straightConnector1">
            <a:avLst/>
          </a:prstGeom>
          <a:ln w="76200" cmpd="sng">
            <a:solidFill>
              <a:srgbClr val="3D63B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79002" y="6086302"/>
            <a:ext cx="3035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High cognitive performance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678" y="6098488"/>
            <a:ext cx="3030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Low cognitive performance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F32C7-21C0-FC44-90D2-6BF9FDC88AA7}"/>
              </a:ext>
            </a:extLst>
          </p:cNvPr>
          <p:cNvSpPr txBox="1"/>
          <p:nvPr/>
        </p:nvSpPr>
        <p:spPr>
          <a:xfrm>
            <a:off x="6458961" y="5020168"/>
            <a:ext cx="474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Actual/perceived performance before cancer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DC239-02BC-ED4A-A32E-4F824A883580}"/>
              </a:ext>
            </a:extLst>
          </p:cNvPr>
          <p:cNvSpPr txBox="1"/>
          <p:nvPr/>
        </p:nvSpPr>
        <p:spPr>
          <a:xfrm>
            <a:off x="2636696" y="2859612"/>
            <a:ext cx="3822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Perceived performance after cancer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3850A14-1D70-814B-B385-7135C70C96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Competence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DC90E4DD-113A-2A41-A7CC-741890604FA6}"/>
              </a:ext>
            </a:extLst>
          </p:cNvPr>
          <p:cNvSpPr/>
          <p:nvPr/>
        </p:nvSpPr>
        <p:spPr>
          <a:xfrm>
            <a:off x="7068361" y="2456330"/>
            <a:ext cx="420327" cy="366212"/>
          </a:xfrm>
          <a:prstGeom prst="sun">
            <a:avLst>
              <a:gd name="adj" fmla="val 46875"/>
            </a:avLst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DF3246-9434-CD41-8C4F-67F53A712C42}"/>
              </a:ext>
            </a:extLst>
          </p:cNvPr>
          <p:cNvSpPr txBox="1"/>
          <p:nvPr/>
        </p:nvSpPr>
        <p:spPr>
          <a:xfrm>
            <a:off x="6263435" y="2055829"/>
            <a:ext cx="349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Actual performance after cancer</a:t>
            </a:r>
          </a:p>
        </p:txBody>
      </p:sp>
    </p:spTree>
    <p:extLst>
      <p:ext uri="{BB962C8B-B14F-4D97-AF65-F5344CB8AC3E}">
        <p14:creationId xmlns:p14="http://schemas.microsoft.com/office/powerpoint/2010/main" val="333361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5240" y="1766717"/>
            <a:ext cx="8696393" cy="4110390"/>
          </a:xfrm>
          <a:custGeom>
            <a:avLst/>
            <a:gdLst>
              <a:gd name="connsiteX0" fmla="*/ 0 w 3665551"/>
              <a:gd name="connsiteY0" fmla="*/ 1448334 h 1448334"/>
              <a:gd name="connsiteX1" fmla="*/ 596347 w 3665551"/>
              <a:gd name="connsiteY1" fmla="*/ 1329065 h 1448334"/>
              <a:gd name="connsiteX2" fmla="*/ 1017766 w 3665551"/>
              <a:gd name="connsiteY2" fmla="*/ 844035 h 1448334"/>
              <a:gd name="connsiteX3" fmla="*/ 1327867 w 3665551"/>
              <a:gd name="connsiteY3" fmla="*/ 247687 h 1448334"/>
              <a:gd name="connsiteX4" fmla="*/ 1804946 w 3665551"/>
              <a:gd name="connsiteY4" fmla="*/ 1197 h 1448334"/>
              <a:gd name="connsiteX5" fmla="*/ 2274073 w 3665551"/>
              <a:gd name="connsiteY5" fmla="*/ 335152 h 1448334"/>
              <a:gd name="connsiteX6" fmla="*/ 2480806 w 3665551"/>
              <a:gd name="connsiteY6" fmla="*/ 820181 h 1448334"/>
              <a:gd name="connsiteX7" fmla="*/ 2727297 w 3665551"/>
              <a:gd name="connsiteY7" fmla="*/ 1130282 h 1448334"/>
              <a:gd name="connsiteX8" fmla="*/ 3061252 w 3665551"/>
              <a:gd name="connsiteY8" fmla="*/ 1329065 h 1448334"/>
              <a:gd name="connsiteX9" fmla="*/ 3665551 w 3665551"/>
              <a:gd name="connsiteY9" fmla="*/ 1392675 h 1448334"/>
              <a:gd name="connsiteX10" fmla="*/ 3665551 w 3665551"/>
              <a:gd name="connsiteY10" fmla="*/ 1392675 h 1448334"/>
              <a:gd name="connsiteX11" fmla="*/ 3665551 w 3665551"/>
              <a:gd name="connsiteY11" fmla="*/ 1392675 h 144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5551" h="1448334">
                <a:moveTo>
                  <a:pt x="0" y="1448334"/>
                </a:moveTo>
                <a:cubicBezTo>
                  <a:pt x="213359" y="1439057"/>
                  <a:pt x="426719" y="1429781"/>
                  <a:pt x="596347" y="1329065"/>
                </a:cubicBezTo>
                <a:cubicBezTo>
                  <a:pt x="765975" y="1228349"/>
                  <a:pt x="895846" y="1024265"/>
                  <a:pt x="1017766" y="844035"/>
                </a:cubicBezTo>
                <a:cubicBezTo>
                  <a:pt x="1139686" y="663805"/>
                  <a:pt x="1196670" y="388160"/>
                  <a:pt x="1327867" y="247687"/>
                </a:cubicBezTo>
                <a:cubicBezTo>
                  <a:pt x="1459064" y="107214"/>
                  <a:pt x="1647245" y="-13381"/>
                  <a:pt x="1804946" y="1197"/>
                </a:cubicBezTo>
                <a:cubicBezTo>
                  <a:pt x="1962647" y="15774"/>
                  <a:pt x="2161430" y="198655"/>
                  <a:pt x="2274073" y="335152"/>
                </a:cubicBezTo>
                <a:cubicBezTo>
                  <a:pt x="2386716" y="471649"/>
                  <a:pt x="2405269" y="687659"/>
                  <a:pt x="2480806" y="820181"/>
                </a:cubicBezTo>
                <a:cubicBezTo>
                  <a:pt x="2556343" y="952703"/>
                  <a:pt x="2630556" y="1045468"/>
                  <a:pt x="2727297" y="1130282"/>
                </a:cubicBezTo>
                <a:cubicBezTo>
                  <a:pt x="2824038" y="1215096"/>
                  <a:pt x="2904876" y="1285333"/>
                  <a:pt x="3061252" y="1329065"/>
                </a:cubicBezTo>
                <a:cubicBezTo>
                  <a:pt x="3217628" y="1372797"/>
                  <a:pt x="3665551" y="1392675"/>
                  <a:pt x="3665551" y="1392675"/>
                </a:cubicBezTo>
                <a:lnTo>
                  <a:pt x="3665551" y="1392675"/>
                </a:lnTo>
                <a:lnTo>
                  <a:pt x="3665551" y="1392675"/>
                </a:lnTo>
              </a:path>
            </a:pathLst>
          </a:custGeom>
          <a:ln w="38100" cmpd="sng">
            <a:solidFill>
              <a:srgbClr val="3D6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5239" y="6028477"/>
            <a:ext cx="8696393" cy="0"/>
          </a:xfrm>
          <a:prstGeom prst="line">
            <a:avLst/>
          </a:prstGeom>
          <a:ln w="38100" cmpd="sng">
            <a:solidFill>
              <a:srgbClr val="3D63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2-Point Star 15"/>
          <p:cNvSpPr/>
          <p:nvPr/>
        </p:nvSpPr>
        <p:spPr>
          <a:xfrm>
            <a:off x="8300099" y="4904381"/>
            <a:ext cx="393228" cy="478149"/>
          </a:xfrm>
          <a:prstGeom prst="star12">
            <a:avLst/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620503" y="6446110"/>
            <a:ext cx="3990097" cy="0"/>
          </a:xfrm>
          <a:prstGeom prst="straightConnector1">
            <a:avLst/>
          </a:prstGeom>
          <a:ln w="76200" cmpd="sng">
            <a:solidFill>
              <a:srgbClr val="3D63B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79002" y="6086302"/>
            <a:ext cx="2610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High need for closeness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678" y="6098488"/>
            <a:ext cx="2605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Low need for closeness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F32C7-21C0-FC44-90D2-6BF9FDC88AA7}"/>
              </a:ext>
            </a:extLst>
          </p:cNvPr>
          <p:cNvSpPr txBox="1"/>
          <p:nvPr/>
        </p:nvSpPr>
        <p:spPr>
          <a:xfrm>
            <a:off x="8879002" y="4789513"/>
            <a:ext cx="282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Patient’s need for closeness after illness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3850A14-1D70-814B-B385-7135C70C96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Closeness</a:t>
            </a:r>
            <a:r>
              <a:rPr lang="en-US" sz="3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DC90E4DD-113A-2A41-A7CC-741890604FA6}"/>
              </a:ext>
            </a:extLst>
          </p:cNvPr>
          <p:cNvSpPr/>
          <p:nvPr/>
        </p:nvSpPr>
        <p:spPr>
          <a:xfrm>
            <a:off x="5885836" y="1582797"/>
            <a:ext cx="420327" cy="366212"/>
          </a:xfrm>
          <a:prstGeom prst="sun">
            <a:avLst>
              <a:gd name="adj" fmla="val 46875"/>
            </a:avLst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7448A4-330A-044E-AEDF-92DA78844FE0}"/>
              </a:ext>
            </a:extLst>
          </p:cNvPr>
          <p:cNvSpPr txBox="1"/>
          <p:nvPr/>
        </p:nvSpPr>
        <p:spPr>
          <a:xfrm>
            <a:off x="5386152" y="4182941"/>
            <a:ext cx="282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Patient’s need for closeness before illness</a:t>
            </a:r>
          </a:p>
        </p:txBody>
      </p:sp>
      <p:sp>
        <p:nvSpPr>
          <p:cNvPr id="19" name="12-Point Star 18">
            <a:extLst>
              <a:ext uri="{FF2B5EF4-FFF2-40B4-BE49-F238E27FC236}">
                <a16:creationId xmlns:a16="http://schemas.microsoft.com/office/drawing/2014/main" id="{E3E05CC6-94EB-F141-8691-50814610E5F2}"/>
              </a:ext>
            </a:extLst>
          </p:cNvPr>
          <p:cNvSpPr/>
          <p:nvPr/>
        </p:nvSpPr>
        <p:spPr>
          <a:xfrm>
            <a:off x="7816082" y="4162987"/>
            <a:ext cx="393228" cy="478149"/>
          </a:xfrm>
          <a:prstGeom prst="star12">
            <a:avLst/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B41878AF-F02E-3B41-9F07-0B8121A54B6D}"/>
              </a:ext>
            </a:extLst>
          </p:cNvPr>
          <p:cNvSpPr/>
          <p:nvPr/>
        </p:nvSpPr>
        <p:spPr>
          <a:xfrm>
            <a:off x="4752581" y="2333562"/>
            <a:ext cx="420327" cy="366212"/>
          </a:xfrm>
          <a:prstGeom prst="sun">
            <a:avLst>
              <a:gd name="adj" fmla="val 46875"/>
            </a:avLst>
          </a:prstGeom>
          <a:ln>
            <a:solidFill>
              <a:srgbClr val="3D63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D4984-22B4-2A4E-A4E3-714EFCCB7219}"/>
              </a:ext>
            </a:extLst>
          </p:cNvPr>
          <p:cNvSpPr txBox="1"/>
          <p:nvPr/>
        </p:nvSpPr>
        <p:spPr>
          <a:xfrm>
            <a:off x="2349750" y="2364454"/>
            <a:ext cx="282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Partner’s need for closeness after illness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9D1305-F3A0-C84A-8022-1F8A38690DCF}"/>
              </a:ext>
            </a:extLst>
          </p:cNvPr>
          <p:cNvSpPr txBox="1"/>
          <p:nvPr/>
        </p:nvSpPr>
        <p:spPr>
          <a:xfrm>
            <a:off x="6799649" y="1578060"/>
            <a:ext cx="282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Partner’s need for closeness after illness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2B4A45-EBF2-C24A-A0C9-BC955C4BD78E}"/>
              </a:ext>
            </a:extLst>
          </p:cNvPr>
          <p:cNvCxnSpPr>
            <a:cxnSpLocks/>
          </p:cNvCxnSpPr>
          <p:nvPr/>
        </p:nvCxnSpPr>
        <p:spPr>
          <a:xfrm>
            <a:off x="6096000" y="6172200"/>
            <a:ext cx="1986353" cy="0"/>
          </a:xfrm>
          <a:prstGeom prst="straightConnector1">
            <a:avLst/>
          </a:prstGeom>
          <a:ln w="38100" cmpd="sng">
            <a:solidFill>
              <a:srgbClr val="3D63B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0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Seaford Display" pitchFamily="2" charset="0"/>
                <a:cs typeface="Arial" pitchFamily="34" charset="0"/>
              </a:rPr>
              <a:t>Nomenclature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ED44F5-1737-3D4F-8352-E9E37DD3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3990"/>
            <a:ext cx="8077200" cy="4760913"/>
          </a:xfrm>
          <a:prstGeom prst="rect">
            <a:avLst/>
          </a:prstGeom>
          <a:gradFill>
            <a:gsLst>
              <a:gs pos="19000">
                <a:srgbClr val="2F67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E3A9DC-EFD3-544E-BF5C-6E14310E5AA5}"/>
              </a:ext>
            </a:extLst>
          </p:cNvPr>
          <p:cNvCxnSpPr>
            <a:cxnSpLocks/>
          </p:cNvCxnSpPr>
          <p:nvPr/>
        </p:nvCxnSpPr>
        <p:spPr>
          <a:xfrm>
            <a:off x="1143000" y="2057399"/>
            <a:ext cx="0" cy="4343400"/>
          </a:xfrm>
          <a:prstGeom prst="straightConnector1">
            <a:avLst/>
          </a:prstGeom>
          <a:ln w="47625">
            <a:solidFill>
              <a:srgbClr val="2F67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D4C54E-198B-9343-8590-4F154389DE51}"/>
              </a:ext>
            </a:extLst>
          </p:cNvPr>
          <p:cNvSpPr txBox="1"/>
          <p:nvPr/>
        </p:nvSpPr>
        <p:spPr>
          <a:xfrm>
            <a:off x="1861742" y="1545336"/>
            <a:ext cx="622927" cy="53126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>
                <a:solidFill>
                  <a:srgbClr val="2F679D"/>
                </a:solidFill>
              </a:rPr>
              <a:t>SURVIVORSHIP</a:t>
            </a:r>
          </a:p>
        </p:txBody>
      </p:sp>
    </p:spTree>
    <p:extLst>
      <p:ext uri="{BB962C8B-B14F-4D97-AF65-F5344CB8AC3E}">
        <p14:creationId xmlns:p14="http://schemas.microsoft.com/office/powerpoint/2010/main" val="27427057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ig and a hippo&#10;&#10;Description automatically generated">
            <a:extLst>
              <a:ext uri="{FF2B5EF4-FFF2-40B4-BE49-F238E27FC236}">
                <a16:creationId xmlns:a16="http://schemas.microsoft.com/office/drawing/2014/main" id="{28C7FDD6-B175-3142-86D7-67647C208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35534"/>
            <a:ext cx="7424459" cy="3386931"/>
          </a:xfrm>
        </p:spPr>
      </p:pic>
    </p:spTree>
    <p:extLst>
      <p:ext uri="{BB962C8B-B14F-4D97-AF65-F5344CB8AC3E}">
        <p14:creationId xmlns:p14="http://schemas.microsoft.com/office/powerpoint/2010/main" val="35536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Seaford Display" pitchFamily="2" charset="0"/>
                <a:cs typeface="Arial" pitchFamily="34" charset="0"/>
              </a:rPr>
              <a:t>Recurrence versus Progression</a:t>
            </a:r>
            <a:endParaRPr lang="en-US" sz="4800" dirty="0">
              <a:solidFill>
                <a:srgbClr val="FF6600"/>
              </a:solidFill>
              <a:latin typeface="Seaford Display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5273"/>
              </p:ext>
            </p:extLst>
          </p:nvPr>
        </p:nvGraphicFramePr>
        <p:xfrm>
          <a:off x="2438400" y="2362200"/>
          <a:ext cx="7239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200" b="0" i="0" baseline="0" dirty="0">
                          <a:solidFill>
                            <a:schemeClr val="tx1"/>
                          </a:solidFill>
                          <a:latin typeface="Seaford Display" pitchFamily="2" charset="0"/>
                        </a:rPr>
                        <a:t>“I had cancer”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Being told you have cancer</a:t>
                      </a:r>
                    </a:p>
                    <a:p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Worry whether treatment has worked</a:t>
                      </a:r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effectLst/>
                          <a:latin typeface="Seaford Display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Fear</a:t>
                      </a:r>
                      <a:r>
                        <a:rPr lang="en-US" sz="2000" b="0" kern="1200" baseline="0" dirty="0">
                          <a:solidFill>
                            <a:srgbClr val="FF0000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 of cancer still there or it will come back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  <a:effectLst/>
                          <a:latin typeface="Seaford Display" pitchFamily="2" charset="0"/>
                        </a:rPr>
                        <a:t> </a:t>
                      </a:r>
                    </a:p>
                    <a:p>
                      <a:endParaRPr lang="en-US" sz="2000" b="0" i="0" baseline="0" dirty="0">
                        <a:solidFill>
                          <a:schemeClr val="tx1"/>
                        </a:solidFill>
                        <a:effectLst/>
                        <a:latin typeface="Seaford Displ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r>
                        <a:rPr lang="en-US" sz="3200" baseline="0" dirty="0">
                          <a:solidFill>
                            <a:schemeClr val="tx2"/>
                          </a:solidFill>
                          <a:latin typeface="Seaford Display" pitchFamily="2" charset="0"/>
                        </a:rPr>
                        <a:t>“I have cancer”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tx2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Being told you have cancer</a:t>
                      </a:r>
                    </a:p>
                    <a:p>
                      <a:r>
                        <a:rPr lang="en-US" sz="2000" kern="1200" baseline="0" dirty="0">
                          <a:solidFill>
                            <a:schemeClr val="tx2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Worry whether treatment has worked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  <a:effectLst/>
                          <a:latin typeface="Seaford Display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Fear</a:t>
                      </a:r>
                      <a:r>
                        <a:rPr lang="en-US" sz="2000" kern="1200" baseline="0" dirty="0">
                          <a:solidFill>
                            <a:srgbClr val="FF0000"/>
                          </a:solidFill>
                          <a:effectLst/>
                          <a:latin typeface="Seaford Display" pitchFamily="2" charset="0"/>
                          <a:ea typeface="+mn-ea"/>
                          <a:cs typeface="+mn-cs"/>
                        </a:rPr>
                        <a:t> of cancer spreading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effectLst/>
                          <a:latin typeface="Seaford Display" pitchFamily="2" charset="0"/>
                        </a:rPr>
                        <a:t> </a:t>
                      </a:r>
                    </a:p>
                    <a:p>
                      <a:endParaRPr lang="en-US" sz="2000" baseline="0" dirty="0">
                        <a:solidFill>
                          <a:schemeClr val="tx2"/>
                        </a:solidFill>
                        <a:latin typeface="Seaford Displ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6170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Exercise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9050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sz="6600" dirty="0"/>
          </a:p>
          <a:p>
            <a:pPr marL="0" lvl="1" algn="ctr"/>
            <a:r>
              <a:rPr lang="en-US" sz="6600" dirty="0">
                <a:latin typeface="Seaford Display" pitchFamily="2" charset="0"/>
              </a:rPr>
              <a:t>My biggest fear is….</a:t>
            </a:r>
          </a:p>
          <a:p>
            <a:pPr marL="0" lvl="1" algn="ctr"/>
            <a:endParaRPr lang="en-US" sz="3200" dirty="0">
              <a:sym typeface="Bembo Italic" charset="0"/>
            </a:endParaRPr>
          </a:p>
          <a:p>
            <a:pPr marL="0" lvl="1" algn="ctr"/>
            <a:endParaRPr lang="en-US" sz="3200" dirty="0">
              <a:sym typeface="Bembo Ital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348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rain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1A0A406-8B0B-1F4A-A17C-6BDC6A6EA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9153" y="1441264"/>
            <a:ext cx="2970596" cy="267353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8A8D1E-E52E-8546-909A-940CB30A9368}"/>
                  </a:ext>
                </a:extLst>
              </p14:cNvPr>
              <p14:cNvContentPartPr/>
              <p14:nvPr/>
            </p14:nvContentPartPr>
            <p14:xfrm>
              <a:off x="5723809" y="4407226"/>
              <a:ext cx="76320" cy="193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8A8D1E-E52E-8546-909A-940CB30A93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9809" y="4299586"/>
                <a:ext cx="183960" cy="21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A164B4-0D29-6F4F-8E2B-08A691E3A682}"/>
                  </a:ext>
                </a:extLst>
              </p14:cNvPr>
              <p14:cNvContentPartPr/>
              <p14:nvPr/>
            </p14:nvContentPartPr>
            <p14:xfrm>
              <a:off x="5383609" y="4404706"/>
              <a:ext cx="340560" cy="250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A164B4-0D29-6F4F-8E2B-08A691E3A6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9609" y="4296706"/>
                <a:ext cx="4482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143A7C-BDAC-1E49-BC04-6E2B0EA3E288}"/>
                  </a:ext>
                </a:extLst>
              </p14:cNvPr>
              <p14:cNvContentPartPr/>
              <p14:nvPr/>
            </p14:nvContentPartPr>
            <p14:xfrm>
              <a:off x="5747569" y="4406506"/>
              <a:ext cx="365400" cy="24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143A7C-BDAC-1E49-BC04-6E2B0EA3E2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3569" y="4298506"/>
                <a:ext cx="473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7A7BCC-DD14-1146-A5A3-882DAC08B117}"/>
                  </a:ext>
                </a:extLst>
              </p14:cNvPr>
              <p14:cNvContentPartPr/>
              <p14:nvPr/>
            </p14:nvContentPartPr>
            <p14:xfrm>
              <a:off x="828889" y="2782906"/>
              <a:ext cx="2985480" cy="15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7A7BCC-DD14-1146-A5A3-882DAC08B1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889" y="2675266"/>
                <a:ext cx="30931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4081D7-1D9F-7A4F-A53B-CF1709BC6070}"/>
                  </a:ext>
                </a:extLst>
              </p14:cNvPr>
              <p14:cNvContentPartPr/>
              <p14:nvPr/>
            </p14:nvContentPartPr>
            <p14:xfrm>
              <a:off x="3607729" y="2456386"/>
              <a:ext cx="285840" cy="853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4081D7-1D9F-7A4F-A53B-CF1709BC60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4089" y="2348746"/>
                <a:ext cx="393480" cy="1069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B4A5D62-DFE5-3D42-B882-9781D0214E72}"/>
              </a:ext>
            </a:extLst>
          </p:cNvPr>
          <p:cNvSpPr txBox="1"/>
          <p:nvPr/>
        </p:nvSpPr>
        <p:spPr>
          <a:xfrm>
            <a:off x="676270" y="3429000"/>
            <a:ext cx="339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aford Display" pitchFamily="2" charset="0"/>
              </a:rPr>
              <a:t>Outside feed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DE805-BF01-8443-BAAB-7F4D7281118B}"/>
              </a:ext>
            </a:extLst>
          </p:cNvPr>
          <p:cNvSpPr txBox="1"/>
          <p:nvPr/>
        </p:nvSpPr>
        <p:spPr>
          <a:xfrm>
            <a:off x="6302923" y="5295304"/>
            <a:ext cx="324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aford Display" pitchFamily="2" charset="0"/>
              </a:rPr>
              <a:t>Inside feed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0E65D-B41C-EC4B-BE80-DC01271EE392}"/>
              </a:ext>
            </a:extLst>
          </p:cNvPr>
          <p:cNvSpPr txBox="1"/>
          <p:nvPr/>
        </p:nvSpPr>
        <p:spPr>
          <a:xfrm>
            <a:off x="7773887" y="623977"/>
            <a:ext cx="42477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aford Display" pitchFamily="2" charset="0"/>
              </a:rPr>
              <a:t>Processing and (Mis)Interpretation</a:t>
            </a:r>
          </a:p>
          <a:p>
            <a:r>
              <a:rPr lang="en-US" sz="2000" i="1" dirty="0">
                <a:latin typeface="Seaford Display" pitchFamily="2" charset="0"/>
              </a:rPr>
              <a:t>Based on biology</a:t>
            </a:r>
          </a:p>
          <a:p>
            <a:r>
              <a:rPr lang="en-US" sz="2000" i="1" dirty="0">
                <a:latin typeface="Seaford Display" pitchFamily="2" charset="0"/>
              </a:rPr>
              <a:t>Based on biased conditioned cognition, e.g.</a:t>
            </a:r>
          </a:p>
          <a:p>
            <a:r>
              <a:rPr lang="en-US" sz="2000" dirty="0">
                <a:latin typeface="Seaford Display" pitchFamily="2" charset="0"/>
              </a:rPr>
              <a:t>-Family</a:t>
            </a:r>
          </a:p>
          <a:p>
            <a:r>
              <a:rPr lang="en-US" sz="2000" dirty="0">
                <a:latin typeface="Seaford Display" pitchFamily="2" charset="0"/>
              </a:rPr>
              <a:t>-Society</a:t>
            </a:r>
          </a:p>
          <a:p>
            <a:r>
              <a:rPr lang="en-US" sz="2000" dirty="0">
                <a:latin typeface="Seaford Display" pitchFamily="2" charset="0"/>
              </a:rPr>
              <a:t>-Religion</a:t>
            </a:r>
          </a:p>
          <a:p>
            <a:r>
              <a:rPr lang="en-US" sz="2000" i="1" dirty="0">
                <a:latin typeface="Seaford Display" pitchFamily="2" charset="0"/>
              </a:rPr>
              <a:t>Based on fear misinterpretation</a:t>
            </a:r>
            <a:endParaRPr lang="en-US" sz="2800" i="1" dirty="0">
              <a:latin typeface="Seaford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6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0" y="0"/>
            <a:ext cx="12192000" cy="1545336"/>
          </a:xfrm>
          <a:prstGeom prst="rect">
            <a:avLst/>
          </a:prstGeom>
          <a:solidFill>
            <a:srgbClr val="2F67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srgbClr val="808000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Seaford Display" pitchFamily="2" charset="0"/>
                <a:ea typeface="+mj-ea"/>
                <a:cs typeface="Arial" pitchFamily="34" charset="0"/>
              </a:rPr>
              <a:t>The Fear Brain Design Flaw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8143" y="6295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2A45B-7602-424E-866F-E70E40E1F424}"/>
              </a:ext>
            </a:extLst>
          </p:cNvPr>
          <p:cNvSpPr/>
          <p:nvPr/>
        </p:nvSpPr>
        <p:spPr>
          <a:xfrm>
            <a:off x="8981426" y="2815553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small" dirty="0">
                <a:solidFill>
                  <a:srgbClr val="004080"/>
                </a:solidFill>
                <a:latin typeface="+mj-lt"/>
              </a:rPr>
              <a:t>“The cancer might grow”</a:t>
            </a:r>
            <a:endParaRPr lang="en-US" sz="3200" b="1" dirty="0">
              <a:solidFill>
                <a:srgbClr val="004080"/>
              </a:solidFill>
              <a:latin typeface="+mj-lt"/>
            </a:endParaRPr>
          </a:p>
        </p:txBody>
      </p:sp>
      <p:pic>
        <p:nvPicPr>
          <p:cNvPr id="8" name="Picture 7" descr="Unknown.jpeg">
            <a:extLst>
              <a:ext uri="{FF2B5EF4-FFF2-40B4-BE49-F238E27FC236}">
                <a16:creationId xmlns:a16="http://schemas.microsoft.com/office/drawing/2014/main" id="{5117A1FB-AC57-9246-B886-94335D4D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2" y="2678662"/>
            <a:ext cx="2136349" cy="1600200"/>
          </a:xfrm>
          <a:prstGeom prst="rect">
            <a:avLst/>
          </a:prstGeom>
        </p:spPr>
      </p:pic>
      <p:pic>
        <p:nvPicPr>
          <p:cNvPr id="10" name="Picture 9" descr="Unknown-2.jpeg">
            <a:extLst>
              <a:ext uri="{FF2B5EF4-FFF2-40B4-BE49-F238E27FC236}">
                <a16:creationId xmlns:a16="http://schemas.microsoft.com/office/drawing/2014/main" id="{F880B2D4-583F-CF40-81F8-1FA07C28B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28" y="1553317"/>
            <a:ext cx="2579144" cy="1462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707020-ED41-5141-82F8-2C9D4B511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13" y="4278862"/>
            <a:ext cx="1828800" cy="229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24FF6D0B-9F0B-3F48-9CA6-A4FC1AE8DBD8}"/>
              </a:ext>
            </a:extLst>
          </p:cNvPr>
          <p:cNvSpPr/>
          <p:nvPr/>
        </p:nvSpPr>
        <p:spPr>
          <a:xfrm rot="7856164" flipV="1">
            <a:off x="7282834" y="3966964"/>
            <a:ext cx="1409021" cy="887232"/>
          </a:xfrm>
          <a:prstGeom prst="rightArrow">
            <a:avLst/>
          </a:prstGeom>
          <a:solidFill>
            <a:srgbClr val="FF0000">
              <a:alpha val="8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73B8C98-DDBE-284A-811D-5D751A28DA55}"/>
              </a:ext>
            </a:extLst>
          </p:cNvPr>
          <p:cNvSpPr/>
          <p:nvPr/>
        </p:nvSpPr>
        <p:spPr>
          <a:xfrm rot="5400000" flipV="1">
            <a:off x="5301706" y="3277920"/>
            <a:ext cx="1409021" cy="887232"/>
          </a:xfrm>
          <a:prstGeom prst="rightArrow">
            <a:avLst/>
          </a:prstGeom>
          <a:solidFill>
            <a:srgbClr val="FF0000">
              <a:alpha val="8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3402DAF-351F-D943-90B0-A5EBACACE57B}"/>
              </a:ext>
            </a:extLst>
          </p:cNvPr>
          <p:cNvSpPr/>
          <p:nvPr/>
        </p:nvSpPr>
        <p:spPr>
          <a:xfrm rot="2399677" flipV="1">
            <a:off x="3430517" y="3978334"/>
            <a:ext cx="1409021" cy="887232"/>
          </a:xfrm>
          <a:prstGeom prst="rightArrow">
            <a:avLst/>
          </a:prstGeom>
          <a:solidFill>
            <a:srgbClr val="FF0000">
              <a:alpha val="8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20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769D52F-6B29-3247-AAFC-32764BCCBC94}"/>
              </a:ext>
            </a:extLst>
          </p:cNvPr>
          <p:cNvSpPr/>
          <p:nvPr/>
        </p:nvSpPr>
        <p:spPr>
          <a:xfrm>
            <a:off x="1277815" y="2156730"/>
            <a:ext cx="8991600" cy="3669639"/>
          </a:xfrm>
          <a:custGeom>
            <a:avLst/>
            <a:gdLst>
              <a:gd name="connsiteX0" fmla="*/ 0 w 8991600"/>
              <a:gd name="connsiteY0" fmla="*/ 3611024 h 3669639"/>
              <a:gd name="connsiteX1" fmla="*/ 70339 w 8991600"/>
              <a:gd name="connsiteY1" fmla="*/ 3622747 h 3669639"/>
              <a:gd name="connsiteX2" fmla="*/ 257908 w 8991600"/>
              <a:gd name="connsiteY2" fmla="*/ 3599301 h 3669639"/>
              <a:gd name="connsiteX3" fmla="*/ 375139 w 8991600"/>
              <a:gd name="connsiteY3" fmla="*/ 3587578 h 3669639"/>
              <a:gd name="connsiteX4" fmla="*/ 386862 w 8991600"/>
              <a:gd name="connsiteY4" fmla="*/ 3024870 h 3669639"/>
              <a:gd name="connsiteX5" fmla="*/ 398585 w 8991600"/>
              <a:gd name="connsiteY5" fmla="*/ 2989701 h 3669639"/>
              <a:gd name="connsiteX6" fmla="*/ 410308 w 8991600"/>
              <a:gd name="connsiteY6" fmla="*/ 2942808 h 3669639"/>
              <a:gd name="connsiteX7" fmla="*/ 398585 w 8991600"/>
              <a:gd name="connsiteY7" fmla="*/ 2825578 h 3669639"/>
              <a:gd name="connsiteX8" fmla="*/ 363416 w 8991600"/>
              <a:gd name="connsiteY8" fmla="*/ 2708347 h 3669639"/>
              <a:gd name="connsiteX9" fmla="*/ 351693 w 8991600"/>
              <a:gd name="connsiteY9" fmla="*/ 2602839 h 3669639"/>
              <a:gd name="connsiteX10" fmla="*/ 339970 w 8991600"/>
              <a:gd name="connsiteY10" fmla="*/ 2544224 h 3669639"/>
              <a:gd name="connsiteX11" fmla="*/ 328247 w 8991600"/>
              <a:gd name="connsiteY11" fmla="*/ 2438716 h 3669639"/>
              <a:gd name="connsiteX12" fmla="*/ 328247 w 8991600"/>
              <a:gd name="connsiteY12" fmla="*/ 1547762 h 3669639"/>
              <a:gd name="connsiteX13" fmla="*/ 339970 w 8991600"/>
              <a:gd name="connsiteY13" fmla="*/ 1477424 h 3669639"/>
              <a:gd name="connsiteX14" fmla="*/ 351693 w 8991600"/>
              <a:gd name="connsiteY14" fmla="*/ 1348470 h 3669639"/>
              <a:gd name="connsiteX15" fmla="*/ 363416 w 8991600"/>
              <a:gd name="connsiteY15" fmla="*/ 1313301 h 3669639"/>
              <a:gd name="connsiteX16" fmla="*/ 375139 w 8991600"/>
              <a:gd name="connsiteY16" fmla="*/ 1254685 h 3669639"/>
              <a:gd name="connsiteX17" fmla="*/ 410308 w 8991600"/>
              <a:gd name="connsiteY17" fmla="*/ 1407085 h 3669639"/>
              <a:gd name="connsiteX18" fmla="*/ 422031 w 8991600"/>
              <a:gd name="connsiteY18" fmla="*/ 1606378 h 3669639"/>
              <a:gd name="connsiteX19" fmla="*/ 433754 w 8991600"/>
              <a:gd name="connsiteY19" fmla="*/ 1840839 h 3669639"/>
              <a:gd name="connsiteX20" fmla="*/ 445477 w 8991600"/>
              <a:gd name="connsiteY20" fmla="*/ 1946347 h 3669639"/>
              <a:gd name="connsiteX21" fmla="*/ 457200 w 8991600"/>
              <a:gd name="connsiteY21" fmla="*/ 2356655 h 3669639"/>
              <a:gd name="connsiteX22" fmla="*/ 480647 w 8991600"/>
              <a:gd name="connsiteY22" fmla="*/ 2438716 h 3669639"/>
              <a:gd name="connsiteX23" fmla="*/ 492370 w 8991600"/>
              <a:gd name="connsiteY23" fmla="*/ 2485608 h 3669639"/>
              <a:gd name="connsiteX24" fmla="*/ 515816 w 8991600"/>
              <a:gd name="connsiteY24" fmla="*/ 2743516 h 3669639"/>
              <a:gd name="connsiteX25" fmla="*/ 527539 w 8991600"/>
              <a:gd name="connsiteY25" fmla="*/ 3423455 h 3669639"/>
              <a:gd name="connsiteX26" fmla="*/ 574431 w 8991600"/>
              <a:gd name="connsiteY26" fmla="*/ 3669639 h 3669639"/>
              <a:gd name="connsiteX27" fmla="*/ 738554 w 8991600"/>
              <a:gd name="connsiteY27" fmla="*/ 3657916 h 3669639"/>
              <a:gd name="connsiteX28" fmla="*/ 797170 w 8991600"/>
              <a:gd name="connsiteY28" fmla="*/ 3646193 h 3669639"/>
              <a:gd name="connsiteX29" fmla="*/ 1160585 w 8991600"/>
              <a:gd name="connsiteY29" fmla="*/ 3634470 h 3669639"/>
              <a:gd name="connsiteX30" fmla="*/ 1336431 w 8991600"/>
              <a:gd name="connsiteY30" fmla="*/ 3622747 h 3669639"/>
              <a:gd name="connsiteX31" fmla="*/ 1371600 w 8991600"/>
              <a:gd name="connsiteY31" fmla="*/ 3611024 h 3669639"/>
              <a:gd name="connsiteX32" fmla="*/ 1383323 w 8991600"/>
              <a:gd name="connsiteY32" fmla="*/ 3575855 h 3669639"/>
              <a:gd name="connsiteX33" fmla="*/ 1395047 w 8991600"/>
              <a:gd name="connsiteY33" fmla="*/ 3200716 h 3669639"/>
              <a:gd name="connsiteX34" fmla="*/ 1406770 w 8991600"/>
              <a:gd name="connsiteY34" fmla="*/ 3142101 h 3669639"/>
              <a:gd name="connsiteX35" fmla="*/ 1418493 w 8991600"/>
              <a:gd name="connsiteY35" fmla="*/ 3048316 h 3669639"/>
              <a:gd name="connsiteX36" fmla="*/ 1441939 w 8991600"/>
              <a:gd name="connsiteY36" fmla="*/ 2895916 h 3669639"/>
              <a:gd name="connsiteX37" fmla="*/ 1430216 w 8991600"/>
              <a:gd name="connsiteY37" fmla="*/ 2755239 h 3669639"/>
              <a:gd name="connsiteX38" fmla="*/ 1406770 w 8991600"/>
              <a:gd name="connsiteY38" fmla="*/ 2485608 h 3669639"/>
              <a:gd name="connsiteX39" fmla="*/ 1395047 w 8991600"/>
              <a:gd name="connsiteY39" fmla="*/ 2344932 h 3669639"/>
              <a:gd name="connsiteX40" fmla="*/ 1383323 w 8991600"/>
              <a:gd name="connsiteY40" fmla="*/ 2286316 h 3669639"/>
              <a:gd name="connsiteX41" fmla="*/ 1371600 w 8991600"/>
              <a:gd name="connsiteY41" fmla="*/ 2004962 h 3669639"/>
              <a:gd name="connsiteX42" fmla="*/ 1383323 w 8991600"/>
              <a:gd name="connsiteY42" fmla="*/ 1336747 h 3669639"/>
              <a:gd name="connsiteX43" fmla="*/ 1430216 w 8991600"/>
              <a:gd name="connsiteY43" fmla="*/ 1289855 h 3669639"/>
              <a:gd name="connsiteX44" fmla="*/ 1441939 w 8991600"/>
              <a:gd name="connsiteY44" fmla="*/ 1407085 h 3669639"/>
              <a:gd name="connsiteX45" fmla="*/ 1465385 w 8991600"/>
              <a:gd name="connsiteY45" fmla="*/ 1547762 h 3669639"/>
              <a:gd name="connsiteX46" fmla="*/ 1500554 w 8991600"/>
              <a:gd name="connsiteY46" fmla="*/ 1817393 h 3669639"/>
              <a:gd name="connsiteX47" fmla="*/ 1512277 w 8991600"/>
              <a:gd name="connsiteY47" fmla="*/ 2063578 h 3669639"/>
              <a:gd name="connsiteX48" fmla="*/ 1524000 w 8991600"/>
              <a:gd name="connsiteY48" fmla="*/ 2110470 h 3669639"/>
              <a:gd name="connsiteX49" fmla="*/ 1535723 w 8991600"/>
              <a:gd name="connsiteY49" fmla="*/ 2192532 h 3669639"/>
              <a:gd name="connsiteX50" fmla="*/ 1559170 w 8991600"/>
              <a:gd name="connsiteY50" fmla="*/ 2333208 h 3669639"/>
              <a:gd name="connsiteX51" fmla="*/ 1547447 w 8991600"/>
              <a:gd name="connsiteY51" fmla="*/ 2720070 h 3669639"/>
              <a:gd name="connsiteX52" fmla="*/ 1559170 w 8991600"/>
              <a:gd name="connsiteY52" fmla="*/ 2872470 h 3669639"/>
              <a:gd name="connsiteX53" fmla="*/ 1582616 w 8991600"/>
              <a:gd name="connsiteY53" fmla="*/ 2989701 h 3669639"/>
              <a:gd name="connsiteX54" fmla="*/ 1594339 w 8991600"/>
              <a:gd name="connsiteY54" fmla="*/ 3177270 h 3669639"/>
              <a:gd name="connsiteX55" fmla="*/ 1617785 w 8991600"/>
              <a:gd name="connsiteY55" fmla="*/ 3317947 h 3669639"/>
              <a:gd name="connsiteX56" fmla="*/ 1629508 w 8991600"/>
              <a:gd name="connsiteY56" fmla="*/ 3423455 h 3669639"/>
              <a:gd name="connsiteX57" fmla="*/ 1688123 w 8991600"/>
              <a:gd name="connsiteY57" fmla="*/ 3587578 h 3669639"/>
              <a:gd name="connsiteX58" fmla="*/ 1899139 w 8991600"/>
              <a:gd name="connsiteY58" fmla="*/ 3599301 h 3669639"/>
              <a:gd name="connsiteX59" fmla="*/ 2004647 w 8991600"/>
              <a:gd name="connsiteY59" fmla="*/ 3611024 h 3669639"/>
              <a:gd name="connsiteX60" fmla="*/ 2262554 w 8991600"/>
              <a:gd name="connsiteY60" fmla="*/ 3599301 h 3669639"/>
              <a:gd name="connsiteX61" fmla="*/ 2379785 w 8991600"/>
              <a:gd name="connsiteY61" fmla="*/ 3564132 h 3669639"/>
              <a:gd name="connsiteX62" fmla="*/ 2368062 w 8991600"/>
              <a:gd name="connsiteY62" fmla="*/ 2497332 h 3669639"/>
              <a:gd name="connsiteX63" fmla="*/ 2356339 w 8991600"/>
              <a:gd name="connsiteY63" fmla="*/ 2438716 h 3669639"/>
              <a:gd name="connsiteX64" fmla="*/ 2344616 w 8991600"/>
              <a:gd name="connsiteY64" fmla="*/ 2403547 h 3669639"/>
              <a:gd name="connsiteX65" fmla="*/ 2356339 w 8991600"/>
              <a:gd name="connsiteY65" fmla="*/ 1407085 h 3669639"/>
              <a:gd name="connsiteX66" fmla="*/ 2391508 w 8991600"/>
              <a:gd name="connsiteY66" fmla="*/ 1242962 h 3669639"/>
              <a:gd name="connsiteX67" fmla="*/ 2403231 w 8991600"/>
              <a:gd name="connsiteY67" fmla="*/ 1301578 h 3669639"/>
              <a:gd name="connsiteX68" fmla="*/ 2414954 w 8991600"/>
              <a:gd name="connsiteY68" fmla="*/ 1371916 h 3669639"/>
              <a:gd name="connsiteX69" fmla="*/ 2426677 w 8991600"/>
              <a:gd name="connsiteY69" fmla="*/ 1418808 h 3669639"/>
              <a:gd name="connsiteX70" fmla="*/ 2438400 w 8991600"/>
              <a:gd name="connsiteY70" fmla="*/ 1477424 h 3669639"/>
              <a:gd name="connsiteX71" fmla="*/ 2450123 w 8991600"/>
              <a:gd name="connsiteY71" fmla="*/ 1606378 h 3669639"/>
              <a:gd name="connsiteX72" fmla="*/ 2473570 w 8991600"/>
              <a:gd name="connsiteY72" fmla="*/ 1805670 h 3669639"/>
              <a:gd name="connsiteX73" fmla="*/ 2485293 w 8991600"/>
              <a:gd name="connsiteY73" fmla="*/ 2016685 h 3669639"/>
              <a:gd name="connsiteX74" fmla="*/ 2497016 w 8991600"/>
              <a:gd name="connsiteY74" fmla="*/ 2180808 h 3669639"/>
              <a:gd name="connsiteX75" fmla="*/ 2508739 w 8991600"/>
              <a:gd name="connsiteY75" fmla="*/ 2438716 h 3669639"/>
              <a:gd name="connsiteX76" fmla="*/ 2520462 w 8991600"/>
              <a:gd name="connsiteY76" fmla="*/ 2497332 h 3669639"/>
              <a:gd name="connsiteX77" fmla="*/ 2532185 w 8991600"/>
              <a:gd name="connsiteY77" fmla="*/ 2579393 h 3669639"/>
              <a:gd name="connsiteX78" fmla="*/ 2555631 w 8991600"/>
              <a:gd name="connsiteY78" fmla="*/ 2720070 h 3669639"/>
              <a:gd name="connsiteX79" fmla="*/ 2567354 w 8991600"/>
              <a:gd name="connsiteY79" fmla="*/ 3587578 h 3669639"/>
              <a:gd name="connsiteX80" fmla="*/ 2614247 w 8991600"/>
              <a:gd name="connsiteY80" fmla="*/ 3634470 h 3669639"/>
              <a:gd name="connsiteX81" fmla="*/ 3165231 w 8991600"/>
              <a:gd name="connsiteY81" fmla="*/ 3646193 h 3669639"/>
              <a:gd name="connsiteX82" fmla="*/ 3317631 w 8991600"/>
              <a:gd name="connsiteY82" fmla="*/ 3634470 h 3669639"/>
              <a:gd name="connsiteX83" fmla="*/ 3364523 w 8991600"/>
              <a:gd name="connsiteY83" fmla="*/ 3622747 h 3669639"/>
              <a:gd name="connsiteX84" fmla="*/ 3575539 w 8991600"/>
              <a:gd name="connsiteY84" fmla="*/ 3599301 h 3669639"/>
              <a:gd name="connsiteX85" fmla="*/ 3598985 w 8991600"/>
              <a:gd name="connsiteY85" fmla="*/ 2145639 h 3669639"/>
              <a:gd name="connsiteX86" fmla="*/ 3610708 w 8991600"/>
              <a:gd name="connsiteY86" fmla="*/ 2075301 h 3669639"/>
              <a:gd name="connsiteX87" fmla="*/ 3622431 w 8991600"/>
              <a:gd name="connsiteY87" fmla="*/ 1301578 h 3669639"/>
              <a:gd name="connsiteX88" fmla="*/ 3634154 w 8991600"/>
              <a:gd name="connsiteY88" fmla="*/ 1336747 h 3669639"/>
              <a:gd name="connsiteX89" fmla="*/ 3657600 w 8991600"/>
              <a:gd name="connsiteY89" fmla="*/ 1629824 h 3669639"/>
              <a:gd name="connsiteX90" fmla="*/ 3681047 w 8991600"/>
              <a:gd name="connsiteY90" fmla="*/ 1747055 h 3669639"/>
              <a:gd name="connsiteX91" fmla="*/ 3692770 w 8991600"/>
              <a:gd name="connsiteY91" fmla="*/ 1887732 h 3669639"/>
              <a:gd name="connsiteX92" fmla="*/ 3704493 w 8991600"/>
              <a:gd name="connsiteY92" fmla="*/ 2286316 h 3669639"/>
              <a:gd name="connsiteX93" fmla="*/ 3739662 w 8991600"/>
              <a:gd name="connsiteY93" fmla="*/ 2426993 h 3669639"/>
              <a:gd name="connsiteX94" fmla="*/ 3763108 w 8991600"/>
              <a:gd name="connsiteY94" fmla="*/ 2532501 h 3669639"/>
              <a:gd name="connsiteX95" fmla="*/ 3786554 w 8991600"/>
              <a:gd name="connsiteY95" fmla="*/ 2626285 h 3669639"/>
              <a:gd name="connsiteX96" fmla="*/ 3798277 w 8991600"/>
              <a:gd name="connsiteY96" fmla="*/ 2954532 h 3669639"/>
              <a:gd name="connsiteX97" fmla="*/ 3821723 w 8991600"/>
              <a:gd name="connsiteY97" fmla="*/ 3036593 h 3669639"/>
              <a:gd name="connsiteX98" fmla="*/ 3845170 w 8991600"/>
              <a:gd name="connsiteY98" fmla="*/ 3118655 h 3669639"/>
              <a:gd name="connsiteX99" fmla="*/ 3856893 w 8991600"/>
              <a:gd name="connsiteY99" fmla="*/ 3200716 h 3669639"/>
              <a:gd name="connsiteX100" fmla="*/ 3868616 w 8991600"/>
              <a:gd name="connsiteY100" fmla="*/ 3259332 h 3669639"/>
              <a:gd name="connsiteX101" fmla="*/ 3880339 w 8991600"/>
              <a:gd name="connsiteY101" fmla="*/ 3341393 h 3669639"/>
              <a:gd name="connsiteX102" fmla="*/ 3892062 w 8991600"/>
              <a:gd name="connsiteY102" fmla="*/ 3400008 h 3669639"/>
              <a:gd name="connsiteX103" fmla="*/ 3903785 w 8991600"/>
              <a:gd name="connsiteY103" fmla="*/ 3470347 h 3669639"/>
              <a:gd name="connsiteX104" fmla="*/ 3915508 w 8991600"/>
              <a:gd name="connsiteY104" fmla="*/ 3517239 h 3669639"/>
              <a:gd name="connsiteX105" fmla="*/ 3950677 w 8991600"/>
              <a:gd name="connsiteY105" fmla="*/ 3622747 h 3669639"/>
              <a:gd name="connsiteX106" fmla="*/ 4173416 w 8991600"/>
              <a:gd name="connsiteY106" fmla="*/ 3599301 h 3669639"/>
              <a:gd name="connsiteX107" fmla="*/ 4267200 w 8991600"/>
              <a:gd name="connsiteY107" fmla="*/ 3587578 h 3669639"/>
              <a:gd name="connsiteX108" fmla="*/ 4607170 w 8991600"/>
              <a:gd name="connsiteY108" fmla="*/ 3575855 h 3669639"/>
              <a:gd name="connsiteX109" fmla="*/ 4607170 w 8991600"/>
              <a:gd name="connsiteY109" fmla="*/ 3235885 h 3669639"/>
              <a:gd name="connsiteX110" fmla="*/ 4630616 w 8991600"/>
              <a:gd name="connsiteY110" fmla="*/ 3095208 h 3669639"/>
              <a:gd name="connsiteX111" fmla="*/ 4642339 w 8991600"/>
              <a:gd name="connsiteY111" fmla="*/ 3013147 h 3669639"/>
              <a:gd name="connsiteX112" fmla="*/ 4654062 w 8991600"/>
              <a:gd name="connsiteY112" fmla="*/ 2966255 h 3669639"/>
              <a:gd name="connsiteX113" fmla="*/ 4677508 w 8991600"/>
              <a:gd name="connsiteY113" fmla="*/ 2825578 h 3669639"/>
              <a:gd name="connsiteX114" fmla="*/ 4689231 w 8991600"/>
              <a:gd name="connsiteY114" fmla="*/ 2579393 h 3669639"/>
              <a:gd name="connsiteX115" fmla="*/ 4700954 w 8991600"/>
              <a:gd name="connsiteY115" fmla="*/ 2544224 h 3669639"/>
              <a:gd name="connsiteX116" fmla="*/ 4712677 w 8991600"/>
              <a:gd name="connsiteY116" fmla="*/ 2368378 h 3669639"/>
              <a:gd name="connsiteX117" fmla="*/ 4736123 w 8991600"/>
              <a:gd name="connsiteY117" fmla="*/ 1758778 h 3669639"/>
              <a:gd name="connsiteX118" fmla="*/ 4759570 w 8991600"/>
              <a:gd name="connsiteY118" fmla="*/ 1254685 h 3669639"/>
              <a:gd name="connsiteX119" fmla="*/ 4771293 w 8991600"/>
              <a:gd name="connsiteY119" fmla="*/ 1196070 h 3669639"/>
              <a:gd name="connsiteX120" fmla="*/ 4794739 w 8991600"/>
              <a:gd name="connsiteY120" fmla="*/ 1067116 h 3669639"/>
              <a:gd name="connsiteX121" fmla="*/ 4818185 w 8991600"/>
              <a:gd name="connsiteY121" fmla="*/ 1231239 h 3669639"/>
              <a:gd name="connsiteX122" fmla="*/ 4829908 w 8991600"/>
              <a:gd name="connsiteY122" fmla="*/ 1747055 h 3669639"/>
              <a:gd name="connsiteX123" fmla="*/ 4853354 w 8991600"/>
              <a:gd name="connsiteY123" fmla="*/ 1946347 h 3669639"/>
              <a:gd name="connsiteX124" fmla="*/ 4876800 w 8991600"/>
              <a:gd name="connsiteY124" fmla="*/ 2051855 h 3669639"/>
              <a:gd name="connsiteX125" fmla="*/ 4888523 w 8991600"/>
              <a:gd name="connsiteY125" fmla="*/ 2133916 h 3669639"/>
              <a:gd name="connsiteX126" fmla="*/ 4900247 w 8991600"/>
              <a:gd name="connsiteY126" fmla="*/ 2356655 h 3669639"/>
              <a:gd name="connsiteX127" fmla="*/ 4911970 w 8991600"/>
              <a:gd name="connsiteY127" fmla="*/ 2426993 h 3669639"/>
              <a:gd name="connsiteX128" fmla="*/ 4935416 w 8991600"/>
              <a:gd name="connsiteY128" fmla="*/ 2497332 h 3669639"/>
              <a:gd name="connsiteX129" fmla="*/ 4947139 w 8991600"/>
              <a:gd name="connsiteY129" fmla="*/ 2872470 h 3669639"/>
              <a:gd name="connsiteX130" fmla="*/ 4958862 w 8991600"/>
              <a:gd name="connsiteY130" fmla="*/ 2966255 h 3669639"/>
              <a:gd name="connsiteX131" fmla="*/ 4970585 w 8991600"/>
              <a:gd name="connsiteY131" fmla="*/ 3071762 h 3669639"/>
              <a:gd name="connsiteX132" fmla="*/ 4982308 w 8991600"/>
              <a:gd name="connsiteY132" fmla="*/ 3271055 h 3669639"/>
              <a:gd name="connsiteX133" fmla="*/ 5005754 w 8991600"/>
              <a:gd name="connsiteY133" fmla="*/ 3341393 h 3669639"/>
              <a:gd name="connsiteX134" fmla="*/ 5029200 w 8991600"/>
              <a:gd name="connsiteY134" fmla="*/ 3435178 h 3669639"/>
              <a:gd name="connsiteX135" fmla="*/ 5040923 w 8991600"/>
              <a:gd name="connsiteY135" fmla="*/ 3528962 h 3669639"/>
              <a:gd name="connsiteX136" fmla="*/ 5404339 w 8991600"/>
              <a:gd name="connsiteY136" fmla="*/ 3575855 h 3669639"/>
              <a:gd name="connsiteX137" fmla="*/ 5474677 w 8991600"/>
              <a:gd name="connsiteY137" fmla="*/ 3587578 h 3669639"/>
              <a:gd name="connsiteX138" fmla="*/ 5650523 w 8991600"/>
              <a:gd name="connsiteY138" fmla="*/ 3611024 h 3669639"/>
              <a:gd name="connsiteX139" fmla="*/ 5767754 w 8991600"/>
              <a:gd name="connsiteY139" fmla="*/ 3599301 h 3669639"/>
              <a:gd name="connsiteX140" fmla="*/ 5779477 w 8991600"/>
              <a:gd name="connsiteY140" fmla="*/ 3552408 h 3669639"/>
              <a:gd name="connsiteX141" fmla="*/ 5802923 w 8991600"/>
              <a:gd name="connsiteY141" fmla="*/ 3470347 h 3669639"/>
              <a:gd name="connsiteX142" fmla="*/ 5814647 w 8991600"/>
              <a:gd name="connsiteY142" fmla="*/ 3400008 h 3669639"/>
              <a:gd name="connsiteX143" fmla="*/ 5849816 w 8991600"/>
              <a:gd name="connsiteY143" fmla="*/ 3106932 h 3669639"/>
              <a:gd name="connsiteX144" fmla="*/ 5873262 w 8991600"/>
              <a:gd name="connsiteY144" fmla="*/ 2942808 h 3669639"/>
              <a:gd name="connsiteX145" fmla="*/ 5896708 w 8991600"/>
              <a:gd name="connsiteY145" fmla="*/ 2743516 h 3669639"/>
              <a:gd name="connsiteX146" fmla="*/ 5920154 w 8991600"/>
              <a:gd name="connsiteY146" fmla="*/ 2602839 h 3669639"/>
              <a:gd name="connsiteX147" fmla="*/ 5896708 w 8991600"/>
              <a:gd name="connsiteY147" fmla="*/ 2180808 h 3669639"/>
              <a:gd name="connsiteX148" fmla="*/ 5908431 w 8991600"/>
              <a:gd name="connsiteY148" fmla="*/ 1336747 h 3669639"/>
              <a:gd name="connsiteX149" fmla="*/ 5920154 w 8991600"/>
              <a:gd name="connsiteY149" fmla="*/ 1242962 h 3669639"/>
              <a:gd name="connsiteX150" fmla="*/ 5931877 w 8991600"/>
              <a:gd name="connsiteY150" fmla="*/ 1090562 h 3669639"/>
              <a:gd name="connsiteX151" fmla="*/ 5943600 w 8991600"/>
              <a:gd name="connsiteY151" fmla="*/ 1008501 h 3669639"/>
              <a:gd name="connsiteX152" fmla="*/ 5955323 w 8991600"/>
              <a:gd name="connsiteY152" fmla="*/ 891270 h 3669639"/>
              <a:gd name="connsiteX153" fmla="*/ 5955323 w 8991600"/>
              <a:gd name="connsiteY153" fmla="*/ 1524316 h 3669639"/>
              <a:gd name="connsiteX154" fmla="*/ 5967047 w 8991600"/>
              <a:gd name="connsiteY154" fmla="*/ 1711885 h 3669639"/>
              <a:gd name="connsiteX155" fmla="*/ 5990493 w 8991600"/>
              <a:gd name="connsiteY155" fmla="*/ 1958070 h 3669639"/>
              <a:gd name="connsiteX156" fmla="*/ 6002216 w 8991600"/>
              <a:gd name="connsiteY156" fmla="*/ 2438716 h 3669639"/>
              <a:gd name="connsiteX157" fmla="*/ 6013939 w 8991600"/>
              <a:gd name="connsiteY157" fmla="*/ 2509055 h 3669639"/>
              <a:gd name="connsiteX158" fmla="*/ 6037385 w 8991600"/>
              <a:gd name="connsiteY158" fmla="*/ 2638008 h 3669639"/>
              <a:gd name="connsiteX159" fmla="*/ 6049108 w 8991600"/>
              <a:gd name="connsiteY159" fmla="*/ 2743516 h 3669639"/>
              <a:gd name="connsiteX160" fmla="*/ 6072554 w 8991600"/>
              <a:gd name="connsiteY160" fmla="*/ 2966255 h 3669639"/>
              <a:gd name="connsiteX161" fmla="*/ 6084277 w 8991600"/>
              <a:gd name="connsiteY161" fmla="*/ 3294501 h 3669639"/>
              <a:gd name="connsiteX162" fmla="*/ 6096000 w 8991600"/>
              <a:gd name="connsiteY162" fmla="*/ 3564132 h 3669639"/>
              <a:gd name="connsiteX163" fmla="*/ 6342185 w 8991600"/>
              <a:gd name="connsiteY163" fmla="*/ 3575855 h 3669639"/>
              <a:gd name="connsiteX164" fmla="*/ 6646985 w 8991600"/>
              <a:gd name="connsiteY164" fmla="*/ 3575855 h 3669639"/>
              <a:gd name="connsiteX165" fmla="*/ 6682154 w 8991600"/>
              <a:gd name="connsiteY165" fmla="*/ 3564132 h 3669639"/>
              <a:gd name="connsiteX166" fmla="*/ 6752493 w 8991600"/>
              <a:gd name="connsiteY166" fmla="*/ 3552408 h 3669639"/>
              <a:gd name="connsiteX167" fmla="*/ 6740770 w 8991600"/>
              <a:gd name="connsiteY167" fmla="*/ 2426993 h 3669639"/>
              <a:gd name="connsiteX168" fmla="*/ 6717323 w 8991600"/>
              <a:gd name="connsiteY168" fmla="*/ 2321485 h 3669639"/>
              <a:gd name="connsiteX169" fmla="*/ 6658708 w 8991600"/>
              <a:gd name="connsiteY169" fmla="*/ 2063578 h 3669639"/>
              <a:gd name="connsiteX170" fmla="*/ 6611816 w 8991600"/>
              <a:gd name="connsiteY170" fmla="*/ 1899455 h 3669639"/>
              <a:gd name="connsiteX171" fmla="*/ 6588370 w 8991600"/>
              <a:gd name="connsiteY171" fmla="*/ 1747055 h 3669639"/>
              <a:gd name="connsiteX172" fmla="*/ 6576647 w 8991600"/>
              <a:gd name="connsiteY172" fmla="*/ 1653270 h 3669639"/>
              <a:gd name="connsiteX173" fmla="*/ 6564923 w 8991600"/>
              <a:gd name="connsiteY173" fmla="*/ 1500870 h 3669639"/>
              <a:gd name="connsiteX174" fmla="*/ 6576647 w 8991600"/>
              <a:gd name="connsiteY174" fmla="*/ 140993 h 3669639"/>
              <a:gd name="connsiteX175" fmla="*/ 6600093 w 8991600"/>
              <a:gd name="connsiteY175" fmla="*/ 117547 h 3669639"/>
              <a:gd name="connsiteX176" fmla="*/ 6623539 w 8991600"/>
              <a:gd name="connsiteY176" fmla="*/ 1055393 h 3669639"/>
              <a:gd name="connsiteX177" fmla="*/ 6635262 w 8991600"/>
              <a:gd name="connsiteY177" fmla="*/ 1149178 h 3669639"/>
              <a:gd name="connsiteX178" fmla="*/ 6646985 w 8991600"/>
              <a:gd name="connsiteY178" fmla="*/ 1254685 h 3669639"/>
              <a:gd name="connsiteX179" fmla="*/ 6646985 w 8991600"/>
              <a:gd name="connsiteY179" fmla="*/ 1840839 h 3669639"/>
              <a:gd name="connsiteX180" fmla="*/ 6682154 w 8991600"/>
              <a:gd name="connsiteY180" fmla="*/ 2004962 h 3669639"/>
              <a:gd name="connsiteX181" fmla="*/ 6693877 w 8991600"/>
              <a:gd name="connsiteY181" fmla="*/ 2075301 h 3669639"/>
              <a:gd name="connsiteX182" fmla="*/ 6705600 w 8991600"/>
              <a:gd name="connsiteY182" fmla="*/ 2169085 h 3669639"/>
              <a:gd name="connsiteX183" fmla="*/ 6729047 w 8991600"/>
              <a:gd name="connsiteY183" fmla="*/ 2286316 h 3669639"/>
              <a:gd name="connsiteX184" fmla="*/ 6740770 w 8991600"/>
              <a:gd name="connsiteY184" fmla="*/ 2344932 h 3669639"/>
              <a:gd name="connsiteX185" fmla="*/ 6764216 w 8991600"/>
              <a:gd name="connsiteY185" fmla="*/ 2438716 h 3669639"/>
              <a:gd name="connsiteX186" fmla="*/ 6752493 w 8991600"/>
              <a:gd name="connsiteY186" fmla="*/ 2497332 h 3669639"/>
              <a:gd name="connsiteX187" fmla="*/ 6740770 w 8991600"/>
              <a:gd name="connsiteY187" fmla="*/ 2544224 h 3669639"/>
              <a:gd name="connsiteX188" fmla="*/ 6752493 w 8991600"/>
              <a:gd name="connsiteY188" fmla="*/ 2661455 h 3669639"/>
              <a:gd name="connsiteX189" fmla="*/ 6775939 w 8991600"/>
              <a:gd name="connsiteY189" fmla="*/ 2802132 h 3669639"/>
              <a:gd name="connsiteX190" fmla="*/ 6787662 w 8991600"/>
              <a:gd name="connsiteY190" fmla="*/ 2837301 h 3669639"/>
              <a:gd name="connsiteX191" fmla="*/ 6811108 w 8991600"/>
              <a:gd name="connsiteY191" fmla="*/ 2931085 h 3669639"/>
              <a:gd name="connsiteX192" fmla="*/ 6822831 w 8991600"/>
              <a:gd name="connsiteY192" fmla="*/ 2989701 h 3669639"/>
              <a:gd name="connsiteX193" fmla="*/ 6834554 w 8991600"/>
              <a:gd name="connsiteY193" fmla="*/ 3036593 h 3669639"/>
              <a:gd name="connsiteX194" fmla="*/ 6858000 w 8991600"/>
              <a:gd name="connsiteY194" fmla="*/ 3106932 h 3669639"/>
              <a:gd name="connsiteX195" fmla="*/ 6881447 w 8991600"/>
              <a:gd name="connsiteY195" fmla="*/ 3224162 h 3669639"/>
              <a:gd name="connsiteX196" fmla="*/ 6893170 w 8991600"/>
              <a:gd name="connsiteY196" fmla="*/ 3341393 h 3669639"/>
              <a:gd name="connsiteX197" fmla="*/ 6904893 w 8991600"/>
              <a:gd name="connsiteY197" fmla="*/ 3400008 h 3669639"/>
              <a:gd name="connsiteX198" fmla="*/ 6916616 w 8991600"/>
              <a:gd name="connsiteY198" fmla="*/ 3540685 h 3669639"/>
              <a:gd name="connsiteX199" fmla="*/ 7280031 w 8991600"/>
              <a:gd name="connsiteY199" fmla="*/ 3528962 h 3669639"/>
              <a:gd name="connsiteX200" fmla="*/ 7784123 w 8991600"/>
              <a:gd name="connsiteY200" fmla="*/ 3505516 h 3669639"/>
              <a:gd name="connsiteX201" fmla="*/ 7819293 w 8991600"/>
              <a:gd name="connsiteY201" fmla="*/ 3493793 h 3669639"/>
              <a:gd name="connsiteX202" fmla="*/ 7819293 w 8991600"/>
              <a:gd name="connsiteY202" fmla="*/ 3165547 h 3669639"/>
              <a:gd name="connsiteX203" fmla="*/ 7842739 w 8991600"/>
              <a:gd name="connsiteY203" fmla="*/ 2192532 h 3669639"/>
              <a:gd name="connsiteX204" fmla="*/ 7854462 w 8991600"/>
              <a:gd name="connsiteY204" fmla="*/ 1770501 h 3669639"/>
              <a:gd name="connsiteX205" fmla="*/ 7901354 w 8991600"/>
              <a:gd name="connsiteY205" fmla="*/ 1641547 h 3669639"/>
              <a:gd name="connsiteX206" fmla="*/ 7913077 w 8991600"/>
              <a:gd name="connsiteY206" fmla="*/ 1676716 h 3669639"/>
              <a:gd name="connsiteX207" fmla="*/ 7901354 w 8991600"/>
              <a:gd name="connsiteY207" fmla="*/ 1758778 h 3669639"/>
              <a:gd name="connsiteX208" fmla="*/ 7889631 w 8991600"/>
              <a:gd name="connsiteY208" fmla="*/ 1817393 h 3669639"/>
              <a:gd name="connsiteX209" fmla="*/ 7877908 w 8991600"/>
              <a:gd name="connsiteY209" fmla="*/ 1887732 h 3669639"/>
              <a:gd name="connsiteX210" fmla="*/ 7854462 w 8991600"/>
              <a:gd name="connsiteY210" fmla="*/ 2626285 h 3669639"/>
              <a:gd name="connsiteX211" fmla="*/ 7877908 w 8991600"/>
              <a:gd name="connsiteY211" fmla="*/ 2755239 h 3669639"/>
              <a:gd name="connsiteX212" fmla="*/ 7889631 w 8991600"/>
              <a:gd name="connsiteY212" fmla="*/ 2790408 h 3669639"/>
              <a:gd name="connsiteX213" fmla="*/ 7901354 w 8991600"/>
              <a:gd name="connsiteY213" fmla="*/ 2837301 h 3669639"/>
              <a:gd name="connsiteX214" fmla="*/ 7924800 w 8991600"/>
              <a:gd name="connsiteY214" fmla="*/ 2884193 h 3669639"/>
              <a:gd name="connsiteX215" fmla="*/ 7936523 w 8991600"/>
              <a:gd name="connsiteY215" fmla="*/ 2919362 h 3669639"/>
              <a:gd name="connsiteX216" fmla="*/ 7959970 w 8991600"/>
              <a:gd name="connsiteY216" fmla="*/ 3036593 h 3669639"/>
              <a:gd name="connsiteX217" fmla="*/ 7971693 w 8991600"/>
              <a:gd name="connsiteY217" fmla="*/ 3329670 h 3669639"/>
              <a:gd name="connsiteX218" fmla="*/ 7983416 w 8991600"/>
              <a:gd name="connsiteY218" fmla="*/ 3435178 h 3669639"/>
              <a:gd name="connsiteX219" fmla="*/ 8042031 w 8991600"/>
              <a:gd name="connsiteY219" fmla="*/ 3458624 h 3669639"/>
              <a:gd name="connsiteX220" fmla="*/ 8698523 w 8991600"/>
              <a:gd name="connsiteY220" fmla="*/ 3435178 h 3669639"/>
              <a:gd name="connsiteX221" fmla="*/ 8710247 w 8991600"/>
              <a:gd name="connsiteY221" fmla="*/ 3235885 h 3669639"/>
              <a:gd name="connsiteX222" fmla="*/ 8721970 w 8991600"/>
              <a:gd name="connsiteY222" fmla="*/ 3142101 h 3669639"/>
              <a:gd name="connsiteX223" fmla="*/ 8733693 w 8991600"/>
              <a:gd name="connsiteY223" fmla="*/ 3013147 h 3669639"/>
              <a:gd name="connsiteX224" fmla="*/ 8757139 w 8991600"/>
              <a:gd name="connsiteY224" fmla="*/ 1852562 h 3669639"/>
              <a:gd name="connsiteX225" fmla="*/ 8792308 w 8991600"/>
              <a:gd name="connsiteY225" fmla="*/ 1629824 h 3669639"/>
              <a:gd name="connsiteX226" fmla="*/ 8815754 w 8991600"/>
              <a:gd name="connsiteY226" fmla="*/ 750593 h 3669639"/>
              <a:gd name="connsiteX227" fmla="*/ 8862647 w 8991600"/>
              <a:gd name="connsiteY227" fmla="*/ 656808 h 3669639"/>
              <a:gd name="connsiteX228" fmla="*/ 8897816 w 8991600"/>
              <a:gd name="connsiteY228" fmla="*/ 2040132 h 3669639"/>
              <a:gd name="connsiteX229" fmla="*/ 8909539 w 8991600"/>
              <a:gd name="connsiteY229" fmla="*/ 2157362 h 3669639"/>
              <a:gd name="connsiteX230" fmla="*/ 8932985 w 8991600"/>
              <a:gd name="connsiteY230" fmla="*/ 2309762 h 3669639"/>
              <a:gd name="connsiteX231" fmla="*/ 8944708 w 8991600"/>
              <a:gd name="connsiteY231" fmla="*/ 2977978 h 3669639"/>
              <a:gd name="connsiteX232" fmla="*/ 8956431 w 8991600"/>
              <a:gd name="connsiteY232" fmla="*/ 3048316 h 3669639"/>
              <a:gd name="connsiteX233" fmla="*/ 8968154 w 8991600"/>
              <a:gd name="connsiteY233" fmla="*/ 3235885 h 3669639"/>
              <a:gd name="connsiteX234" fmla="*/ 8979877 w 8991600"/>
              <a:gd name="connsiteY234" fmla="*/ 3317947 h 3669639"/>
              <a:gd name="connsiteX235" fmla="*/ 8991600 w 8991600"/>
              <a:gd name="connsiteY235" fmla="*/ 3470347 h 366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991600" h="3669639">
                <a:moveTo>
                  <a:pt x="0" y="3611024"/>
                </a:moveTo>
                <a:cubicBezTo>
                  <a:pt x="23446" y="3614932"/>
                  <a:pt x="46569" y="3622747"/>
                  <a:pt x="70339" y="3622747"/>
                </a:cubicBezTo>
                <a:cubicBezTo>
                  <a:pt x="158589" y="3622747"/>
                  <a:pt x="180688" y="3608953"/>
                  <a:pt x="257908" y="3599301"/>
                </a:cubicBezTo>
                <a:cubicBezTo>
                  <a:pt x="296877" y="3594430"/>
                  <a:pt x="336062" y="3591486"/>
                  <a:pt x="375139" y="3587578"/>
                </a:cubicBezTo>
                <a:cubicBezTo>
                  <a:pt x="379047" y="3400009"/>
                  <a:pt x="379510" y="3212336"/>
                  <a:pt x="386862" y="3024870"/>
                </a:cubicBezTo>
                <a:cubicBezTo>
                  <a:pt x="387346" y="3012522"/>
                  <a:pt x="395190" y="3001583"/>
                  <a:pt x="398585" y="2989701"/>
                </a:cubicBezTo>
                <a:cubicBezTo>
                  <a:pt x="403011" y="2974209"/>
                  <a:pt x="406400" y="2958439"/>
                  <a:pt x="410308" y="2942808"/>
                </a:cubicBezTo>
                <a:cubicBezTo>
                  <a:pt x="406400" y="2903731"/>
                  <a:pt x="404139" y="2864455"/>
                  <a:pt x="398585" y="2825578"/>
                </a:cubicBezTo>
                <a:cubicBezTo>
                  <a:pt x="394155" y="2794571"/>
                  <a:pt x="371576" y="2732826"/>
                  <a:pt x="363416" y="2708347"/>
                </a:cubicBezTo>
                <a:cubicBezTo>
                  <a:pt x="359508" y="2673178"/>
                  <a:pt x="356697" y="2637869"/>
                  <a:pt x="351693" y="2602839"/>
                </a:cubicBezTo>
                <a:cubicBezTo>
                  <a:pt x="348875" y="2583114"/>
                  <a:pt x="342788" y="2563949"/>
                  <a:pt x="339970" y="2544224"/>
                </a:cubicBezTo>
                <a:cubicBezTo>
                  <a:pt x="334966" y="2509194"/>
                  <a:pt x="332155" y="2473885"/>
                  <a:pt x="328247" y="2438716"/>
                </a:cubicBezTo>
                <a:cubicBezTo>
                  <a:pt x="311369" y="2016804"/>
                  <a:pt x="308870" y="2099993"/>
                  <a:pt x="328247" y="1547762"/>
                </a:cubicBezTo>
                <a:cubicBezTo>
                  <a:pt x="329081" y="1524007"/>
                  <a:pt x="337193" y="1501031"/>
                  <a:pt x="339970" y="1477424"/>
                </a:cubicBezTo>
                <a:cubicBezTo>
                  <a:pt x="345013" y="1434558"/>
                  <a:pt x="345589" y="1391198"/>
                  <a:pt x="351693" y="1348470"/>
                </a:cubicBezTo>
                <a:cubicBezTo>
                  <a:pt x="353441" y="1336237"/>
                  <a:pt x="360419" y="1325289"/>
                  <a:pt x="363416" y="1313301"/>
                </a:cubicBezTo>
                <a:cubicBezTo>
                  <a:pt x="368249" y="1293970"/>
                  <a:pt x="371231" y="1274224"/>
                  <a:pt x="375139" y="1254685"/>
                </a:cubicBezTo>
                <a:cubicBezTo>
                  <a:pt x="407323" y="1351237"/>
                  <a:pt x="395090" y="1300558"/>
                  <a:pt x="410308" y="1407085"/>
                </a:cubicBezTo>
                <a:cubicBezTo>
                  <a:pt x="414216" y="1473516"/>
                  <a:pt x="418439" y="1539929"/>
                  <a:pt x="422031" y="1606378"/>
                </a:cubicBezTo>
                <a:cubicBezTo>
                  <a:pt x="426255" y="1684515"/>
                  <a:pt x="428370" y="1762773"/>
                  <a:pt x="433754" y="1840839"/>
                </a:cubicBezTo>
                <a:cubicBezTo>
                  <a:pt x="436189" y="1876141"/>
                  <a:pt x="441569" y="1911178"/>
                  <a:pt x="445477" y="1946347"/>
                </a:cubicBezTo>
                <a:cubicBezTo>
                  <a:pt x="449385" y="2083116"/>
                  <a:pt x="450193" y="2220009"/>
                  <a:pt x="457200" y="2356655"/>
                </a:cubicBezTo>
                <a:cubicBezTo>
                  <a:pt x="458346" y="2378994"/>
                  <a:pt x="474239" y="2416289"/>
                  <a:pt x="480647" y="2438716"/>
                </a:cubicBezTo>
                <a:cubicBezTo>
                  <a:pt x="485073" y="2454208"/>
                  <a:pt x="488462" y="2469977"/>
                  <a:pt x="492370" y="2485608"/>
                </a:cubicBezTo>
                <a:cubicBezTo>
                  <a:pt x="497270" y="2534605"/>
                  <a:pt x="514617" y="2701560"/>
                  <a:pt x="515816" y="2743516"/>
                </a:cubicBezTo>
                <a:cubicBezTo>
                  <a:pt x="522290" y="2970104"/>
                  <a:pt x="521653" y="3196851"/>
                  <a:pt x="527539" y="3423455"/>
                </a:cubicBezTo>
                <a:cubicBezTo>
                  <a:pt x="533579" y="3655980"/>
                  <a:pt x="478617" y="3605763"/>
                  <a:pt x="574431" y="3669639"/>
                </a:cubicBezTo>
                <a:cubicBezTo>
                  <a:pt x="629139" y="3665731"/>
                  <a:pt x="684008" y="3663658"/>
                  <a:pt x="738554" y="3657916"/>
                </a:cubicBezTo>
                <a:cubicBezTo>
                  <a:pt x="758370" y="3655830"/>
                  <a:pt x="777275" y="3647298"/>
                  <a:pt x="797170" y="3646193"/>
                </a:cubicBezTo>
                <a:cubicBezTo>
                  <a:pt x="918185" y="3639470"/>
                  <a:pt x="1039447" y="3638378"/>
                  <a:pt x="1160585" y="3634470"/>
                </a:cubicBezTo>
                <a:cubicBezTo>
                  <a:pt x="1219200" y="3630562"/>
                  <a:pt x="1278045" y="3629234"/>
                  <a:pt x="1336431" y="3622747"/>
                </a:cubicBezTo>
                <a:cubicBezTo>
                  <a:pt x="1348713" y="3621382"/>
                  <a:pt x="1362862" y="3619762"/>
                  <a:pt x="1371600" y="3611024"/>
                </a:cubicBezTo>
                <a:cubicBezTo>
                  <a:pt x="1380338" y="3602286"/>
                  <a:pt x="1379415" y="3587578"/>
                  <a:pt x="1383323" y="3575855"/>
                </a:cubicBezTo>
                <a:cubicBezTo>
                  <a:pt x="1387231" y="3450809"/>
                  <a:pt x="1388294" y="3325641"/>
                  <a:pt x="1395047" y="3200716"/>
                </a:cubicBezTo>
                <a:cubicBezTo>
                  <a:pt x="1396123" y="3180820"/>
                  <a:pt x="1403740" y="3161795"/>
                  <a:pt x="1406770" y="3142101"/>
                </a:cubicBezTo>
                <a:cubicBezTo>
                  <a:pt x="1411561" y="3110962"/>
                  <a:pt x="1414812" y="3079605"/>
                  <a:pt x="1418493" y="3048316"/>
                </a:cubicBezTo>
                <a:cubicBezTo>
                  <a:pt x="1433495" y="2920794"/>
                  <a:pt x="1420951" y="2979870"/>
                  <a:pt x="1441939" y="2895916"/>
                </a:cubicBezTo>
                <a:cubicBezTo>
                  <a:pt x="1438031" y="2849024"/>
                  <a:pt x="1433346" y="2802190"/>
                  <a:pt x="1430216" y="2755239"/>
                </a:cubicBezTo>
                <a:cubicBezTo>
                  <a:pt x="1413539" y="2505086"/>
                  <a:pt x="1433397" y="2618746"/>
                  <a:pt x="1406770" y="2485608"/>
                </a:cubicBezTo>
                <a:cubicBezTo>
                  <a:pt x="1402862" y="2438716"/>
                  <a:pt x="1400545" y="2391664"/>
                  <a:pt x="1395047" y="2344932"/>
                </a:cubicBezTo>
                <a:cubicBezTo>
                  <a:pt x="1392719" y="2325143"/>
                  <a:pt x="1384694" y="2306194"/>
                  <a:pt x="1383323" y="2286316"/>
                </a:cubicBezTo>
                <a:cubicBezTo>
                  <a:pt x="1376865" y="2192672"/>
                  <a:pt x="1375508" y="2098747"/>
                  <a:pt x="1371600" y="2004962"/>
                </a:cubicBezTo>
                <a:cubicBezTo>
                  <a:pt x="1375508" y="1782224"/>
                  <a:pt x="1376254" y="1559407"/>
                  <a:pt x="1383323" y="1336747"/>
                </a:cubicBezTo>
                <a:cubicBezTo>
                  <a:pt x="1386233" y="1245090"/>
                  <a:pt x="1381867" y="1257621"/>
                  <a:pt x="1430216" y="1289855"/>
                </a:cubicBezTo>
                <a:cubicBezTo>
                  <a:pt x="1434124" y="1328932"/>
                  <a:pt x="1436633" y="1368174"/>
                  <a:pt x="1441939" y="1407085"/>
                </a:cubicBezTo>
                <a:cubicBezTo>
                  <a:pt x="1448362" y="1454188"/>
                  <a:pt x="1458662" y="1500701"/>
                  <a:pt x="1465385" y="1547762"/>
                </a:cubicBezTo>
                <a:cubicBezTo>
                  <a:pt x="1493835" y="1746915"/>
                  <a:pt x="1482728" y="1656960"/>
                  <a:pt x="1500554" y="1817393"/>
                </a:cubicBezTo>
                <a:cubicBezTo>
                  <a:pt x="1504462" y="1899455"/>
                  <a:pt x="1505726" y="1981685"/>
                  <a:pt x="1512277" y="2063578"/>
                </a:cubicBezTo>
                <a:cubicBezTo>
                  <a:pt x="1513562" y="2079638"/>
                  <a:pt x="1521118" y="2094618"/>
                  <a:pt x="1524000" y="2110470"/>
                </a:cubicBezTo>
                <a:cubicBezTo>
                  <a:pt x="1528943" y="2137656"/>
                  <a:pt x="1531413" y="2165238"/>
                  <a:pt x="1535723" y="2192532"/>
                </a:cubicBezTo>
                <a:cubicBezTo>
                  <a:pt x="1543137" y="2239489"/>
                  <a:pt x="1559170" y="2333208"/>
                  <a:pt x="1559170" y="2333208"/>
                </a:cubicBezTo>
                <a:cubicBezTo>
                  <a:pt x="1555262" y="2462162"/>
                  <a:pt x="1547447" y="2591057"/>
                  <a:pt x="1547447" y="2720070"/>
                </a:cubicBezTo>
                <a:cubicBezTo>
                  <a:pt x="1547447" y="2771020"/>
                  <a:pt x="1552580" y="2821948"/>
                  <a:pt x="1559170" y="2872470"/>
                </a:cubicBezTo>
                <a:cubicBezTo>
                  <a:pt x="1564324" y="2911986"/>
                  <a:pt x="1582616" y="2989701"/>
                  <a:pt x="1582616" y="2989701"/>
                </a:cubicBezTo>
                <a:cubicBezTo>
                  <a:pt x="1586524" y="3052224"/>
                  <a:pt x="1587665" y="3114982"/>
                  <a:pt x="1594339" y="3177270"/>
                </a:cubicBezTo>
                <a:cubicBezTo>
                  <a:pt x="1599403" y="3224539"/>
                  <a:pt x="1612535" y="3270699"/>
                  <a:pt x="1617785" y="3317947"/>
                </a:cubicBezTo>
                <a:cubicBezTo>
                  <a:pt x="1621693" y="3353116"/>
                  <a:pt x="1624504" y="3388425"/>
                  <a:pt x="1629508" y="3423455"/>
                </a:cubicBezTo>
                <a:cubicBezTo>
                  <a:pt x="1632254" y="3442674"/>
                  <a:pt x="1620221" y="3577878"/>
                  <a:pt x="1688123" y="3587578"/>
                </a:cubicBezTo>
                <a:cubicBezTo>
                  <a:pt x="1757862" y="3597541"/>
                  <a:pt x="1828884" y="3594097"/>
                  <a:pt x="1899139" y="3599301"/>
                </a:cubicBezTo>
                <a:cubicBezTo>
                  <a:pt x="1934428" y="3601915"/>
                  <a:pt x="1969478" y="3607116"/>
                  <a:pt x="2004647" y="3611024"/>
                </a:cubicBezTo>
                <a:cubicBezTo>
                  <a:pt x="2090616" y="3607116"/>
                  <a:pt x="2176750" y="3605901"/>
                  <a:pt x="2262554" y="3599301"/>
                </a:cubicBezTo>
                <a:cubicBezTo>
                  <a:pt x="2285588" y="3597529"/>
                  <a:pt x="2367536" y="3568215"/>
                  <a:pt x="2379785" y="3564132"/>
                </a:cubicBezTo>
                <a:cubicBezTo>
                  <a:pt x="2375877" y="3208532"/>
                  <a:pt x="2375469" y="2852876"/>
                  <a:pt x="2368062" y="2497332"/>
                </a:cubicBezTo>
                <a:cubicBezTo>
                  <a:pt x="2367647" y="2477411"/>
                  <a:pt x="2361172" y="2458047"/>
                  <a:pt x="2356339" y="2438716"/>
                </a:cubicBezTo>
                <a:cubicBezTo>
                  <a:pt x="2353342" y="2426728"/>
                  <a:pt x="2348524" y="2415270"/>
                  <a:pt x="2344616" y="2403547"/>
                </a:cubicBezTo>
                <a:cubicBezTo>
                  <a:pt x="2348524" y="2071393"/>
                  <a:pt x="2349120" y="1739184"/>
                  <a:pt x="2356339" y="1407085"/>
                </a:cubicBezTo>
                <a:cubicBezTo>
                  <a:pt x="2357538" y="1351923"/>
                  <a:pt x="2374133" y="1295089"/>
                  <a:pt x="2391508" y="1242962"/>
                </a:cubicBezTo>
                <a:cubicBezTo>
                  <a:pt x="2395416" y="1262501"/>
                  <a:pt x="2399667" y="1281974"/>
                  <a:pt x="2403231" y="1301578"/>
                </a:cubicBezTo>
                <a:cubicBezTo>
                  <a:pt x="2407483" y="1324964"/>
                  <a:pt x="2410292" y="1348608"/>
                  <a:pt x="2414954" y="1371916"/>
                </a:cubicBezTo>
                <a:cubicBezTo>
                  <a:pt x="2418114" y="1387715"/>
                  <a:pt x="2423182" y="1403080"/>
                  <a:pt x="2426677" y="1418808"/>
                </a:cubicBezTo>
                <a:cubicBezTo>
                  <a:pt x="2430999" y="1438259"/>
                  <a:pt x="2434492" y="1457885"/>
                  <a:pt x="2438400" y="1477424"/>
                </a:cubicBezTo>
                <a:cubicBezTo>
                  <a:pt x="2442308" y="1520409"/>
                  <a:pt x="2445604" y="1563453"/>
                  <a:pt x="2450123" y="1606378"/>
                </a:cubicBezTo>
                <a:cubicBezTo>
                  <a:pt x="2457055" y="1672227"/>
                  <a:pt x="2468681" y="1739664"/>
                  <a:pt x="2473570" y="1805670"/>
                </a:cubicBezTo>
                <a:cubicBezTo>
                  <a:pt x="2478774" y="1875924"/>
                  <a:pt x="2480899" y="1946375"/>
                  <a:pt x="2485293" y="2016685"/>
                </a:cubicBezTo>
                <a:cubicBezTo>
                  <a:pt x="2488714" y="2071425"/>
                  <a:pt x="2493974" y="2126045"/>
                  <a:pt x="2497016" y="2180808"/>
                </a:cubicBezTo>
                <a:cubicBezTo>
                  <a:pt x="2501790" y="2266734"/>
                  <a:pt x="2502382" y="2352893"/>
                  <a:pt x="2508739" y="2438716"/>
                </a:cubicBezTo>
                <a:cubicBezTo>
                  <a:pt x="2510211" y="2458587"/>
                  <a:pt x="2517186" y="2477678"/>
                  <a:pt x="2520462" y="2497332"/>
                </a:cubicBezTo>
                <a:cubicBezTo>
                  <a:pt x="2525005" y="2524587"/>
                  <a:pt x="2527642" y="2552138"/>
                  <a:pt x="2532185" y="2579393"/>
                </a:cubicBezTo>
                <a:cubicBezTo>
                  <a:pt x="2566468" y="2785089"/>
                  <a:pt x="2517320" y="2451891"/>
                  <a:pt x="2555631" y="2720070"/>
                </a:cubicBezTo>
                <a:cubicBezTo>
                  <a:pt x="2559539" y="3009239"/>
                  <a:pt x="2559845" y="3298480"/>
                  <a:pt x="2567354" y="3587578"/>
                </a:cubicBezTo>
                <a:cubicBezTo>
                  <a:pt x="2568199" y="3620124"/>
                  <a:pt x="2582140" y="3633186"/>
                  <a:pt x="2614247" y="3634470"/>
                </a:cubicBezTo>
                <a:cubicBezTo>
                  <a:pt x="2797803" y="3641812"/>
                  <a:pt x="2981570" y="3642285"/>
                  <a:pt x="3165231" y="3646193"/>
                </a:cubicBezTo>
                <a:cubicBezTo>
                  <a:pt x="3216031" y="3642285"/>
                  <a:pt x="3267030" y="3640423"/>
                  <a:pt x="3317631" y="3634470"/>
                </a:cubicBezTo>
                <a:cubicBezTo>
                  <a:pt x="3333632" y="3632587"/>
                  <a:pt x="3348559" y="3624924"/>
                  <a:pt x="3364523" y="3622747"/>
                </a:cubicBezTo>
                <a:cubicBezTo>
                  <a:pt x="3434646" y="3613185"/>
                  <a:pt x="3575539" y="3599301"/>
                  <a:pt x="3575539" y="3599301"/>
                </a:cubicBezTo>
                <a:cubicBezTo>
                  <a:pt x="3576697" y="3466074"/>
                  <a:pt x="3538490" y="2599351"/>
                  <a:pt x="3598985" y="2145639"/>
                </a:cubicBezTo>
                <a:cubicBezTo>
                  <a:pt x="3602126" y="2122078"/>
                  <a:pt x="3606800" y="2098747"/>
                  <a:pt x="3610708" y="2075301"/>
                </a:cubicBezTo>
                <a:cubicBezTo>
                  <a:pt x="3614616" y="1817393"/>
                  <a:pt x="3614247" y="1559385"/>
                  <a:pt x="3622431" y="1301578"/>
                </a:cubicBezTo>
                <a:cubicBezTo>
                  <a:pt x="3622823" y="1289227"/>
                  <a:pt x="3632860" y="1324458"/>
                  <a:pt x="3634154" y="1336747"/>
                </a:cubicBezTo>
                <a:cubicBezTo>
                  <a:pt x="3648886" y="1476700"/>
                  <a:pt x="3638506" y="1508900"/>
                  <a:pt x="3657600" y="1629824"/>
                </a:cubicBezTo>
                <a:cubicBezTo>
                  <a:pt x="3663815" y="1669187"/>
                  <a:pt x="3681047" y="1747055"/>
                  <a:pt x="3681047" y="1747055"/>
                </a:cubicBezTo>
                <a:cubicBezTo>
                  <a:pt x="3684955" y="1793947"/>
                  <a:pt x="3690726" y="1840722"/>
                  <a:pt x="3692770" y="1887732"/>
                </a:cubicBezTo>
                <a:cubicBezTo>
                  <a:pt x="3698544" y="2020525"/>
                  <a:pt x="3697855" y="2153563"/>
                  <a:pt x="3704493" y="2286316"/>
                </a:cubicBezTo>
                <a:cubicBezTo>
                  <a:pt x="3709516" y="2386777"/>
                  <a:pt x="3719890" y="2328133"/>
                  <a:pt x="3739662" y="2426993"/>
                </a:cubicBezTo>
                <a:cubicBezTo>
                  <a:pt x="3775018" y="2603775"/>
                  <a:pt x="3729997" y="2383500"/>
                  <a:pt x="3763108" y="2532501"/>
                </a:cubicBezTo>
                <a:cubicBezTo>
                  <a:pt x="3781969" y="2617378"/>
                  <a:pt x="3765606" y="2563441"/>
                  <a:pt x="3786554" y="2626285"/>
                </a:cubicBezTo>
                <a:cubicBezTo>
                  <a:pt x="3790462" y="2735701"/>
                  <a:pt x="3791448" y="2845260"/>
                  <a:pt x="3798277" y="2954532"/>
                </a:cubicBezTo>
                <a:cubicBezTo>
                  <a:pt x="3799743" y="2977985"/>
                  <a:pt x="3815071" y="3013310"/>
                  <a:pt x="3821723" y="3036593"/>
                </a:cubicBezTo>
                <a:cubicBezTo>
                  <a:pt x="3851167" y="3139643"/>
                  <a:pt x="3817060" y="3034323"/>
                  <a:pt x="3845170" y="3118655"/>
                </a:cubicBezTo>
                <a:cubicBezTo>
                  <a:pt x="3849078" y="3146009"/>
                  <a:pt x="3852350" y="3173461"/>
                  <a:pt x="3856893" y="3200716"/>
                </a:cubicBezTo>
                <a:cubicBezTo>
                  <a:pt x="3860169" y="3220370"/>
                  <a:pt x="3865340" y="3239678"/>
                  <a:pt x="3868616" y="3259332"/>
                </a:cubicBezTo>
                <a:cubicBezTo>
                  <a:pt x="3873159" y="3286587"/>
                  <a:pt x="3875796" y="3314138"/>
                  <a:pt x="3880339" y="3341393"/>
                </a:cubicBezTo>
                <a:cubicBezTo>
                  <a:pt x="3883615" y="3361047"/>
                  <a:pt x="3888498" y="3380404"/>
                  <a:pt x="3892062" y="3400008"/>
                </a:cubicBezTo>
                <a:cubicBezTo>
                  <a:pt x="3896314" y="3423394"/>
                  <a:pt x="3899123" y="3447039"/>
                  <a:pt x="3903785" y="3470347"/>
                </a:cubicBezTo>
                <a:cubicBezTo>
                  <a:pt x="3906945" y="3486146"/>
                  <a:pt x="3910770" y="3501840"/>
                  <a:pt x="3915508" y="3517239"/>
                </a:cubicBezTo>
                <a:cubicBezTo>
                  <a:pt x="3926410" y="3552671"/>
                  <a:pt x="3950677" y="3622747"/>
                  <a:pt x="3950677" y="3622747"/>
                </a:cubicBezTo>
                <a:lnTo>
                  <a:pt x="4173416" y="3599301"/>
                </a:lnTo>
                <a:cubicBezTo>
                  <a:pt x="4204677" y="3595393"/>
                  <a:pt x="4235741" y="3589278"/>
                  <a:pt x="4267200" y="3587578"/>
                </a:cubicBezTo>
                <a:cubicBezTo>
                  <a:pt x="4380425" y="3581458"/>
                  <a:pt x="4493847" y="3579763"/>
                  <a:pt x="4607170" y="3575855"/>
                </a:cubicBezTo>
                <a:cubicBezTo>
                  <a:pt x="4572580" y="3437491"/>
                  <a:pt x="4589675" y="3524550"/>
                  <a:pt x="4607170" y="3235885"/>
                </a:cubicBezTo>
                <a:cubicBezTo>
                  <a:pt x="4615451" y="3099241"/>
                  <a:pt x="4614034" y="3186408"/>
                  <a:pt x="4630616" y="3095208"/>
                </a:cubicBezTo>
                <a:cubicBezTo>
                  <a:pt x="4635559" y="3068022"/>
                  <a:pt x="4637396" y="3040333"/>
                  <a:pt x="4642339" y="3013147"/>
                </a:cubicBezTo>
                <a:cubicBezTo>
                  <a:pt x="4645221" y="2997295"/>
                  <a:pt x="4650567" y="2981983"/>
                  <a:pt x="4654062" y="2966255"/>
                </a:cubicBezTo>
                <a:cubicBezTo>
                  <a:pt x="4667775" y="2904545"/>
                  <a:pt x="4667722" y="2894081"/>
                  <a:pt x="4677508" y="2825578"/>
                </a:cubicBezTo>
                <a:cubicBezTo>
                  <a:pt x="4681416" y="2743516"/>
                  <a:pt x="4682408" y="2661264"/>
                  <a:pt x="4689231" y="2579393"/>
                </a:cubicBezTo>
                <a:cubicBezTo>
                  <a:pt x="4690257" y="2567079"/>
                  <a:pt x="4699589" y="2556506"/>
                  <a:pt x="4700954" y="2544224"/>
                </a:cubicBezTo>
                <a:cubicBezTo>
                  <a:pt x="4707441" y="2485838"/>
                  <a:pt x="4708769" y="2426993"/>
                  <a:pt x="4712677" y="2368378"/>
                </a:cubicBezTo>
                <a:cubicBezTo>
                  <a:pt x="4736556" y="1556480"/>
                  <a:pt x="4711682" y="2284242"/>
                  <a:pt x="4736123" y="1758778"/>
                </a:cubicBezTo>
                <a:cubicBezTo>
                  <a:pt x="4740281" y="1669380"/>
                  <a:pt x="4749904" y="1365844"/>
                  <a:pt x="4759570" y="1254685"/>
                </a:cubicBezTo>
                <a:cubicBezTo>
                  <a:pt x="4761296" y="1234835"/>
                  <a:pt x="4767729" y="1215674"/>
                  <a:pt x="4771293" y="1196070"/>
                </a:cubicBezTo>
                <a:cubicBezTo>
                  <a:pt x="4801293" y="1031070"/>
                  <a:pt x="4765779" y="1211918"/>
                  <a:pt x="4794739" y="1067116"/>
                </a:cubicBezTo>
                <a:cubicBezTo>
                  <a:pt x="4817635" y="1135804"/>
                  <a:pt x="4813992" y="1115924"/>
                  <a:pt x="4818185" y="1231239"/>
                </a:cubicBezTo>
                <a:cubicBezTo>
                  <a:pt x="4824435" y="1403108"/>
                  <a:pt x="4823543" y="1575190"/>
                  <a:pt x="4829908" y="1747055"/>
                </a:cubicBezTo>
                <a:cubicBezTo>
                  <a:pt x="4831224" y="1782585"/>
                  <a:pt x="4845334" y="1902238"/>
                  <a:pt x="4853354" y="1946347"/>
                </a:cubicBezTo>
                <a:cubicBezTo>
                  <a:pt x="4895511" y="2178212"/>
                  <a:pt x="4830256" y="1772588"/>
                  <a:pt x="4876800" y="2051855"/>
                </a:cubicBezTo>
                <a:cubicBezTo>
                  <a:pt x="4881343" y="2079110"/>
                  <a:pt x="4884615" y="2106562"/>
                  <a:pt x="4888523" y="2133916"/>
                </a:cubicBezTo>
                <a:cubicBezTo>
                  <a:pt x="4892431" y="2208162"/>
                  <a:pt x="4894318" y="2282543"/>
                  <a:pt x="4900247" y="2356655"/>
                </a:cubicBezTo>
                <a:cubicBezTo>
                  <a:pt x="4902143" y="2380349"/>
                  <a:pt x="4906205" y="2403933"/>
                  <a:pt x="4911970" y="2426993"/>
                </a:cubicBezTo>
                <a:cubicBezTo>
                  <a:pt x="4917964" y="2450970"/>
                  <a:pt x="4935416" y="2497332"/>
                  <a:pt x="4935416" y="2497332"/>
                </a:cubicBezTo>
                <a:cubicBezTo>
                  <a:pt x="4939324" y="2622378"/>
                  <a:pt x="4940891" y="2747519"/>
                  <a:pt x="4947139" y="2872470"/>
                </a:cubicBezTo>
                <a:cubicBezTo>
                  <a:pt x="4948712" y="2903936"/>
                  <a:pt x="4955181" y="2934966"/>
                  <a:pt x="4958862" y="2966255"/>
                </a:cubicBezTo>
                <a:cubicBezTo>
                  <a:pt x="4962996" y="3001398"/>
                  <a:pt x="4967871" y="3036481"/>
                  <a:pt x="4970585" y="3071762"/>
                </a:cubicBezTo>
                <a:cubicBezTo>
                  <a:pt x="4975689" y="3138112"/>
                  <a:pt x="4973701" y="3205068"/>
                  <a:pt x="4982308" y="3271055"/>
                </a:cubicBezTo>
                <a:cubicBezTo>
                  <a:pt x="4985504" y="3295562"/>
                  <a:pt x="5000907" y="3317159"/>
                  <a:pt x="5005754" y="3341393"/>
                </a:cubicBezTo>
                <a:cubicBezTo>
                  <a:pt x="5019900" y="3412125"/>
                  <a:pt x="5011176" y="3381105"/>
                  <a:pt x="5029200" y="3435178"/>
                </a:cubicBezTo>
                <a:cubicBezTo>
                  <a:pt x="5033108" y="3466439"/>
                  <a:pt x="5035287" y="3497966"/>
                  <a:pt x="5040923" y="3528962"/>
                </a:cubicBezTo>
                <a:cubicBezTo>
                  <a:pt x="5067415" y="3674664"/>
                  <a:pt x="5252210" y="3570784"/>
                  <a:pt x="5404339" y="3575855"/>
                </a:cubicBezTo>
                <a:cubicBezTo>
                  <a:pt x="5427785" y="3579763"/>
                  <a:pt x="5451116" y="3584437"/>
                  <a:pt x="5474677" y="3587578"/>
                </a:cubicBezTo>
                <a:cubicBezTo>
                  <a:pt x="5689896" y="3616274"/>
                  <a:pt x="5487454" y="3583846"/>
                  <a:pt x="5650523" y="3611024"/>
                </a:cubicBezTo>
                <a:cubicBezTo>
                  <a:pt x="5689600" y="3607116"/>
                  <a:pt x="5732002" y="3615552"/>
                  <a:pt x="5767754" y="3599301"/>
                </a:cubicBezTo>
                <a:cubicBezTo>
                  <a:pt x="5782422" y="3592634"/>
                  <a:pt x="5775051" y="3567900"/>
                  <a:pt x="5779477" y="3552408"/>
                </a:cubicBezTo>
                <a:cubicBezTo>
                  <a:pt x="5794376" y="3500261"/>
                  <a:pt x="5790705" y="3531435"/>
                  <a:pt x="5802923" y="3470347"/>
                </a:cubicBezTo>
                <a:cubicBezTo>
                  <a:pt x="5807585" y="3447039"/>
                  <a:pt x="5811033" y="3423501"/>
                  <a:pt x="5814647" y="3400008"/>
                </a:cubicBezTo>
                <a:cubicBezTo>
                  <a:pt x="5832031" y="3287018"/>
                  <a:pt x="5834455" y="3245184"/>
                  <a:pt x="5849816" y="3106932"/>
                </a:cubicBezTo>
                <a:cubicBezTo>
                  <a:pt x="5863739" y="2981620"/>
                  <a:pt x="5854599" y="3036123"/>
                  <a:pt x="5873262" y="2942808"/>
                </a:cubicBezTo>
                <a:cubicBezTo>
                  <a:pt x="5891848" y="2719781"/>
                  <a:pt x="5873552" y="2874736"/>
                  <a:pt x="5896708" y="2743516"/>
                </a:cubicBezTo>
                <a:cubicBezTo>
                  <a:pt x="5904970" y="2696700"/>
                  <a:pt x="5920154" y="2602839"/>
                  <a:pt x="5920154" y="2602839"/>
                </a:cubicBezTo>
                <a:cubicBezTo>
                  <a:pt x="5913347" y="2500731"/>
                  <a:pt x="5896708" y="2267913"/>
                  <a:pt x="5896708" y="2180808"/>
                </a:cubicBezTo>
                <a:cubicBezTo>
                  <a:pt x="5896708" y="1899427"/>
                  <a:pt x="5901399" y="1618040"/>
                  <a:pt x="5908431" y="1336747"/>
                </a:cubicBezTo>
                <a:cubicBezTo>
                  <a:pt x="5909218" y="1305252"/>
                  <a:pt x="5917167" y="1274325"/>
                  <a:pt x="5920154" y="1242962"/>
                </a:cubicBezTo>
                <a:cubicBezTo>
                  <a:pt x="5924984" y="1192241"/>
                  <a:pt x="5926807" y="1141259"/>
                  <a:pt x="5931877" y="1090562"/>
                </a:cubicBezTo>
                <a:cubicBezTo>
                  <a:pt x="5934626" y="1063068"/>
                  <a:pt x="5940372" y="1035943"/>
                  <a:pt x="5943600" y="1008501"/>
                </a:cubicBezTo>
                <a:cubicBezTo>
                  <a:pt x="5948189" y="969498"/>
                  <a:pt x="5951415" y="930347"/>
                  <a:pt x="5955323" y="891270"/>
                </a:cubicBezTo>
                <a:cubicBezTo>
                  <a:pt x="5987832" y="1801456"/>
                  <a:pt x="5955323" y="664046"/>
                  <a:pt x="5955323" y="1524316"/>
                </a:cubicBezTo>
                <a:cubicBezTo>
                  <a:pt x="5955323" y="1586961"/>
                  <a:pt x="5962584" y="1649399"/>
                  <a:pt x="5967047" y="1711885"/>
                </a:cubicBezTo>
                <a:cubicBezTo>
                  <a:pt x="5975845" y="1835053"/>
                  <a:pt x="5977983" y="1845481"/>
                  <a:pt x="5990493" y="1958070"/>
                </a:cubicBezTo>
                <a:cubicBezTo>
                  <a:pt x="5994401" y="2118285"/>
                  <a:pt x="5995403" y="2278598"/>
                  <a:pt x="6002216" y="2438716"/>
                </a:cubicBezTo>
                <a:cubicBezTo>
                  <a:pt x="6003227" y="2462464"/>
                  <a:pt x="6009687" y="2485669"/>
                  <a:pt x="6013939" y="2509055"/>
                </a:cubicBezTo>
                <a:cubicBezTo>
                  <a:pt x="6024990" y="2569836"/>
                  <a:pt x="6028749" y="2573236"/>
                  <a:pt x="6037385" y="2638008"/>
                </a:cubicBezTo>
                <a:cubicBezTo>
                  <a:pt x="6042062" y="2673083"/>
                  <a:pt x="6045338" y="2708332"/>
                  <a:pt x="6049108" y="2743516"/>
                </a:cubicBezTo>
                <a:cubicBezTo>
                  <a:pt x="6057061" y="2817748"/>
                  <a:pt x="6072554" y="2966255"/>
                  <a:pt x="6072554" y="2966255"/>
                </a:cubicBezTo>
                <a:cubicBezTo>
                  <a:pt x="6076462" y="3075670"/>
                  <a:pt x="6079987" y="3185100"/>
                  <a:pt x="6084277" y="3294501"/>
                </a:cubicBezTo>
                <a:cubicBezTo>
                  <a:pt x="6087802" y="3384394"/>
                  <a:pt x="6035211" y="3497816"/>
                  <a:pt x="6096000" y="3564132"/>
                </a:cubicBezTo>
                <a:cubicBezTo>
                  <a:pt x="6151514" y="3624693"/>
                  <a:pt x="6260123" y="3571947"/>
                  <a:pt x="6342185" y="3575855"/>
                </a:cubicBezTo>
                <a:cubicBezTo>
                  <a:pt x="6478282" y="3598538"/>
                  <a:pt x="6426407" y="3595036"/>
                  <a:pt x="6646985" y="3575855"/>
                </a:cubicBezTo>
                <a:cubicBezTo>
                  <a:pt x="6659296" y="3574785"/>
                  <a:pt x="6670091" y="3566813"/>
                  <a:pt x="6682154" y="3564132"/>
                </a:cubicBezTo>
                <a:cubicBezTo>
                  <a:pt x="6705358" y="3558975"/>
                  <a:pt x="6729047" y="3556316"/>
                  <a:pt x="6752493" y="3552408"/>
                </a:cubicBezTo>
                <a:cubicBezTo>
                  <a:pt x="6748585" y="3177270"/>
                  <a:pt x="6751485" y="2801999"/>
                  <a:pt x="6740770" y="2426993"/>
                </a:cubicBezTo>
                <a:cubicBezTo>
                  <a:pt x="6739741" y="2390980"/>
                  <a:pt x="6724745" y="2356739"/>
                  <a:pt x="6717323" y="2321485"/>
                </a:cubicBezTo>
                <a:cubicBezTo>
                  <a:pt x="6692597" y="2204038"/>
                  <a:pt x="6693597" y="2185691"/>
                  <a:pt x="6658708" y="2063578"/>
                </a:cubicBezTo>
                <a:cubicBezTo>
                  <a:pt x="6643077" y="2008870"/>
                  <a:pt x="6621170" y="1955578"/>
                  <a:pt x="6611816" y="1899455"/>
                </a:cubicBezTo>
                <a:cubicBezTo>
                  <a:pt x="6599876" y="1827817"/>
                  <a:pt x="6598426" y="1822474"/>
                  <a:pt x="6588370" y="1747055"/>
                </a:cubicBezTo>
                <a:cubicBezTo>
                  <a:pt x="6584206" y="1715826"/>
                  <a:pt x="6579634" y="1684633"/>
                  <a:pt x="6576647" y="1653270"/>
                </a:cubicBezTo>
                <a:cubicBezTo>
                  <a:pt x="6571816" y="1602549"/>
                  <a:pt x="6568831" y="1551670"/>
                  <a:pt x="6564923" y="1500870"/>
                </a:cubicBezTo>
                <a:cubicBezTo>
                  <a:pt x="6568831" y="1047578"/>
                  <a:pt x="6569509" y="594246"/>
                  <a:pt x="6576647" y="140993"/>
                </a:cubicBezTo>
                <a:cubicBezTo>
                  <a:pt x="6580765" y="-120482"/>
                  <a:pt x="6592465" y="48895"/>
                  <a:pt x="6600093" y="117547"/>
                </a:cubicBezTo>
                <a:cubicBezTo>
                  <a:pt x="6602183" y="209512"/>
                  <a:pt x="6617540" y="923405"/>
                  <a:pt x="6623539" y="1055393"/>
                </a:cubicBezTo>
                <a:cubicBezTo>
                  <a:pt x="6624970" y="1086865"/>
                  <a:pt x="6631581" y="1117889"/>
                  <a:pt x="6635262" y="1149178"/>
                </a:cubicBezTo>
                <a:cubicBezTo>
                  <a:pt x="6639396" y="1184321"/>
                  <a:pt x="6643077" y="1219516"/>
                  <a:pt x="6646985" y="1254685"/>
                </a:cubicBezTo>
                <a:cubicBezTo>
                  <a:pt x="6616246" y="1500600"/>
                  <a:pt x="6627496" y="1373102"/>
                  <a:pt x="6646985" y="1840839"/>
                </a:cubicBezTo>
                <a:cubicBezTo>
                  <a:pt x="6649379" y="1898302"/>
                  <a:pt x="6672771" y="1948663"/>
                  <a:pt x="6682154" y="2004962"/>
                </a:cubicBezTo>
                <a:cubicBezTo>
                  <a:pt x="6686062" y="2028408"/>
                  <a:pt x="6690515" y="2051770"/>
                  <a:pt x="6693877" y="2075301"/>
                </a:cubicBezTo>
                <a:cubicBezTo>
                  <a:pt x="6698332" y="2106489"/>
                  <a:pt x="6700421" y="2138009"/>
                  <a:pt x="6705600" y="2169085"/>
                </a:cubicBezTo>
                <a:cubicBezTo>
                  <a:pt x="6712152" y="2208394"/>
                  <a:pt x="6721231" y="2247239"/>
                  <a:pt x="6729047" y="2286316"/>
                </a:cubicBezTo>
                <a:cubicBezTo>
                  <a:pt x="6732955" y="2305855"/>
                  <a:pt x="6735937" y="2325601"/>
                  <a:pt x="6740770" y="2344932"/>
                </a:cubicBezTo>
                <a:lnTo>
                  <a:pt x="6764216" y="2438716"/>
                </a:lnTo>
                <a:cubicBezTo>
                  <a:pt x="6760308" y="2458255"/>
                  <a:pt x="6756815" y="2477881"/>
                  <a:pt x="6752493" y="2497332"/>
                </a:cubicBezTo>
                <a:cubicBezTo>
                  <a:pt x="6748998" y="2513060"/>
                  <a:pt x="6740770" y="2528112"/>
                  <a:pt x="6740770" y="2544224"/>
                </a:cubicBezTo>
                <a:cubicBezTo>
                  <a:pt x="6740770" y="2583496"/>
                  <a:pt x="6747904" y="2622452"/>
                  <a:pt x="6752493" y="2661455"/>
                </a:cubicBezTo>
                <a:cubicBezTo>
                  <a:pt x="6756904" y="2698950"/>
                  <a:pt x="6766102" y="2762783"/>
                  <a:pt x="6775939" y="2802132"/>
                </a:cubicBezTo>
                <a:cubicBezTo>
                  <a:pt x="6778936" y="2814120"/>
                  <a:pt x="6784411" y="2825379"/>
                  <a:pt x="6787662" y="2837301"/>
                </a:cubicBezTo>
                <a:cubicBezTo>
                  <a:pt x="6796141" y="2868389"/>
                  <a:pt x="6804789" y="2899487"/>
                  <a:pt x="6811108" y="2931085"/>
                </a:cubicBezTo>
                <a:cubicBezTo>
                  <a:pt x="6815016" y="2950624"/>
                  <a:pt x="6818509" y="2970250"/>
                  <a:pt x="6822831" y="2989701"/>
                </a:cubicBezTo>
                <a:cubicBezTo>
                  <a:pt x="6826326" y="3005429"/>
                  <a:pt x="6829924" y="3021161"/>
                  <a:pt x="6834554" y="3036593"/>
                </a:cubicBezTo>
                <a:cubicBezTo>
                  <a:pt x="6841656" y="3060265"/>
                  <a:pt x="6853153" y="3082697"/>
                  <a:pt x="6858000" y="3106932"/>
                </a:cubicBezTo>
                <a:lnTo>
                  <a:pt x="6881447" y="3224162"/>
                </a:lnTo>
                <a:cubicBezTo>
                  <a:pt x="6885355" y="3263239"/>
                  <a:pt x="6887980" y="3302466"/>
                  <a:pt x="6893170" y="3341393"/>
                </a:cubicBezTo>
                <a:cubicBezTo>
                  <a:pt x="6895803" y="3361143"/>
                  <a:pt x="6902565" y="3380219"/>
                  <a:pt x="6904893" y="3400008"/>
                </a:cubicBezTo>
                <a:cubicBezTo>
                  <a:pt x="6910391" y="3446741"/>
                  <a:pt x="6912708" y="3493793"/>
                  <a:pt x="6916616" y="3540685"/>
                </a:cubicBezTo>
                <a:lnTo>
                  <a:pt x="7280031" y="3528962"/>
                </a:lnTo>
                <a:cubicBezTo>
                  <a:pt x="7369746" y="3526323"/>
                  <a:pt x="7631559" y="3539419"/>
                  <a:pt x="7784123" y="3505516"/>
                </a:cubicBezTo>
                <a:cubicBezTo>
                  <a:pt x="7796186" y="3502835"/>
                  <a:pt x="7807570" y="3497701"/>
                  <a:pt x="7819293" y="3493793"/>
                </a:cubicBezTo>
                <a:cubicBezTo>
                  <a:pt x="7863478" y="3361239"/>
                  <a:pt x="7819293" y="3507622"/>
                  <a:pt x="7819293" y="3165547"/>
                </a:cubicBezTo>
                <a:cubicBezTo>
                  <a:pt x="7819293" y="2563630"/>
                  <a:pt x="7820477" y="2593259"/>
                  <a:pt x="7842739" y="2192532"/>
                </a:cubicBezTo>
                <a:cubicBezTo>
                  <a:pt x="7846647" y="2051855"/>
                  <a:pt x="7848603" y="1911110"/>
                  <a:pt x="7854462" y="1770501"/>
                </a:cubicBezTo>
                <a:cubicBezTo>
                  <a:pt x="7860924" y="1615414"/>
                  <a:pt x="7823196" y="1615494"/>
                  <a:pt x="7901354" y="1641547"/>
                </a:cubicBezTo>
                <a:cubicBezTo>
                  <a:pt x="7905262" y="1653270"/>
                  <a:pt x="7913077" y="1664359"/>
                  <a:pt x="7913077" y="1676716"/>
                </a:cubicBezTo>
                <a:cubicBezTo>
                  <a:pt x="7913077" y="1704348"/>
                  <a:pt x="7905897" y="1731522"/>
                  <a:pt x="7901354" y="1758778"/>
                </a:cubicBezTo>
                <a:cubicBezTo>
                  <a:pt x="7898078" y="1778432"/>
                  <a:pt x="7893195" y="1797789"/>
                  <a:pt x="7889631" y="1817393"/>
                </a:cubicBezTo>
                <a:cubicBezTo>
                  <a:pt x="7885379" y="1840779"/>
                  <a:pt x="7881816" y="1864286"/>
                  <a:pt x="7877908" y="1887732"/>
                </a:cubicBezTo>
                <a:cubicBezTo>
                  <a:pt x="7862944" y="2172049"/>
                  <a:pt x="7854462" y="2290975"/>
                  <a:pt x="7854462" y="2626285"/>
                </a:cubicBezTo>
                <a:cubicBezTo>
                  <a:pt x="7854462" y="2659492"/>
                  <a:pt x="7867647" y="2719327"/>
                  <a:pt x="7877908" y="2755239"/>
                </a:cubicBezTo>
                <a:cubicBezTo>
                  <a:pt x="7881303" y="2767121"/>
                  <a:pt x="7886236" y="2778526"/>
                  <a:pt x="7889631" y="2790408"/>
                </a:cubicBezTo>
                <a:cubicBezTo>
                  <a:pt x="7894057" y="2805900"/>
                  <a:pt x="7895697" y="2822215"/>
                  <a:pt x="7901354" y="2837301"/>
                </a:cubicBezTo>
                <a:cubicBezTo>
                  <a:pt x="7907490" y="2853664"/>
                  <a:pt x="7917916" y="2868130"/>
                  <a:pt x="7924800" y="2884193"/>
                </a:cubicBezTo>
                <a:cubicBezTo>
                  <a:pt x="7929668" y="2895551"/>
                  <a:pt x="7933128" y="2907480"/>
                  <a:pt x="7936523" y="2919362"/>
                </a:cubicBezTo>
                <a:cubicBezTo>
                  <a:pt x="7950516" y="2968335"/>
                  <a:pt x="7950757" y="2981313"/>
                  <a:pt x="7959970" y="3036593"/>
                </a:cubicBezTo>
                <a:cubicBezTo>
                  <a:pt x="7963878" y="3134285"/>
                  <a:pt x="7965952" y="3232068"/>
                  <a:pt x="7971693" y="3329670"/>
                </a:cubicBezTo>
                <a:cubicBezTo>
                  <a:pt x="7973771" y="3364995"/>
                  <a:pt x="7966472" y="3404113"/>
                  <a:pt x="7983416" y="3435178"/>
                </a:cubicBezTo>
                <a:cubicBezTo>
                  <a:pt x="7993493" y="3453652"/>
                  <a:pt x="8022493" y="3450809"/>
                  <a:pt x="8042031" y="3458624"/>
                </a:cubicBezTo>
                <a:cubicBezTo>
                  <a:pt x="8260862" y="3450809"/>
                  <a:pt x="8490790" y="3504423"/>
                  <a:pt x="8698523" y="3435178"/>
                </a:cubicBezTo>
                <a:cubicBezTo>
                  <a:pt x="8761654" y="3414134"/>
                  <a:pt x="8704940" y="3302219"/>
                  <a:pt x="8710247" y="3235885"/>
                </a:cubicBezTo>
                <a:cubicBezTo>
                  <a:pt x="8712759" y="3204481"/>
                  <a:pt x="8718672" y="3173433"/>
                  <a:pt x="8721970" y="3142101"/>
                </a:cubicBezTo>
                <a:cubicBezTo>
                  <a:pt x="8726488" y="3099176"/>
                  <a:pt x="8729785" y="3056132"/>
                  <a:pt x="8733693" y="3013147"/>
                </a:cubicBezTo>
                <a:cubicBezTo>
                  <a:pt x="8735207" y="2882968"/>
                  <a:pt x="8721277" y="2199228"/>
                  <a:pt x="8757139" y="1852562"/>
                </a:cubicBezTo>
                <a:cubicBezTo>
                  <a:pt x="8775873" y="1671465"/>
                  <a:pt x="8761884" y="1721095"/>
                  <a:pt x="8792308" y="1629824"/>
                </a:cubicBezTo>
                <a:cubicBezTo>
                  <a:pt x="8844707" y="1263027"/>
                  <a:pt x="8773873" y="1783652"/>
                  <a:pt x="8815754" y="750593"/>
                </a:cubicBezTo>
                <a:cubicBezTo>
                  <a:pt x="8818031" y="694434"/>
                  <a:pt x="8832755" y="686700"/>
                  <a:pt x="8862647" y="656808"/>
                </a:cubicBezTo>
                <a:cubicBezTo>
                  <a:pt x="9135691" y="1066386"/>
                  <a:pt x="8875776" y="662596"/>
                  <a:pt x="8897816" y="2040132"/>
                </a:cubicBezTo>
                <a:cubicBezTo>
                  <a:pt x="8898444" y="2079399"/>
                  <a:pt x="8904950" y="2118359"/>
                  <a:pt x="8909539" y="2157362"/>
                </a:cubicBezTo>
                <a:cubicBezTo>
                  <a:pt x="8915573" y="2208653"/>
                  <a:pt x="8924505" y="2258880"/>
                  <a:pt x="8932985" y="2309762"/>
                </a:cubicBezTo>
                <a:cubicBezTo>
                  <a:pt x="8936893" y="2532501"/>
                  <a:pt x="8937639" y="2755317"/>
                  <a:pt x="8944708" y="2977978"/>
                </a:cubicBezTo>
                <a:cubicBezTo>
                  <a:pt x="8945462" y="3001735"/>
                  <a:pt x="8954279" y="3024644"/>
                  <a:pt x="8956431" y="3048316"/>
                </a:cubicBezTo>
                <a:cubicBezTo>
                  <a:pt x="8962103" y="3110704"/>
                  <a:pt x="8962727" y="3173476"/>
                  <a:pt x="8968154" y="3235885"/>
                </a:cubicBezTo>
                <a:cubicBezTo>
                  <a:pt x="8970548" y="3263413"/>
                  <a:pt x="8976984" y="3290467"/>
                  <a:pt x="8979877" y="3317947"/>
                </a:cubicBezTo>
                <a:cubicBezTo>
                  <a:pt x="8991925" y="3432399"/>
                  <a:pt x="8991600" y="3414070"/>
                  <a:pt x="8991600" y="3470347"/>
                </a:cubicBezTo>
              </a:path>
            </a:pathLst>
          </a:cu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08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C97CBD-952A-3342-8AA2-EBD970AAFD84}"/>
                  </a:ext>
                </a:extLst>
              </p14:cNvPr>
              <p14:cNvContentPartPr/>
              <p14:nvPr/>
            </p14:nvContentPartPr>
            <p14:xfrm>
              <a:off x="4153630" y="2173500"/>
              <a:ext cx="676800" cy="117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C97CBD-952A-3342-8AA2-EBD970AAFD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4630" y="2164497"/>
                <a:ext cx="694440" cy="1194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57813C-E6E4-014E-B716-BECC420A1009}"/>
                  </a:ext>
                </a:extLst>
              </p14:cNvPr>
              <p14:cNvContentPartPr/>
              <p14:nvPr/>
            </p14:nvContentPartPr>
            <p14:xfrm>
              <a:off x="4957149" y="2047769"/>
              <a:ext cx="676799" cy="137097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57813C-E6E4-014E-B716-BECC420A10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8154" y="2038766"/>
                <a:ext cx="694430" cy="138861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D2AE924-E455-5045-8278-5167FB7CCFE8}"/>
              </a:ext>
            </a:extLst>
          </p:cNvPr>
          <p:cNvSpPr txBox="1"/>
          <p:nvPr/>
        </p:nvSpPr>
        <p:spPr>
          <a:xfrm>
            <a:off x="5602270" y="1620352"/>
            <a:ext cx="27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aford Display" pitchFamily="2" charset="0"/>
              </a:rPr>
              <a:t>External Stimulation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4F464-ABB7-C14B-884A-E73A5D5F944C}"/>
              </a:ext>
            </a:extLst>
          </p:cNvPr>
          <p:cNvSpPr txBox="1"/>
          <p:nvPr/>
        </p:nvSpPr>
        <p:spPr>
          <a:xfrm>
            <a:off x="2514600" y="1620352"/>
            <a:ext cx="26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aford Display" pitchFamily="2" charset="0"/>
              </a:rPr>
              <a:t>Internal Stimulation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D675E-D3C6-5845-AAE3-DF1D471DC976}"/>
              </a:ext>
            </a:extLst>
          </p:cNvPr>
          <p:cNvSpPr txBox="1"/>
          <p:nvPr/>
        </p:nvSpPr>
        <p:spPr>
          <a:xfrm>
            <a:off x="210953" y="802975"/>
            <a:ext cx="135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aford Display" pitchFamily="2" charset="0"/>
              </a:rPr>
              <a:t>“Arousal”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74545-8FF4-114A-A06F-EE652E145B1B}"/>
              </a:ext>
            </a:extLst>
          </p:cNvPr>
          <p:cNvSpPr txBox="1"/>
          <p:nvPr/>
        </p:nvSpPr>
        <p:spPr>
          <a:xfrm>
            <a:off x="10783291" y="637856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aford Display" pitchFamily="2" charset="0"/>
              </a:rPr>
              <a:t>Time (h/d</a:t>
            </a:r>
            <a:r>
              <a:rPr lang="en-US" dirty="0">
                <a:latin typeface="Seaford Display" pitchFamily="2" charset="0"/>
              </a:rPr>
              <a:t>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113A09-BFBB-4A4E-90B4-61C6753DA995}"/>
              </a:ext>
            </a:extLst>
          </p:cNvPr>
          <p:cNvCxnSpPr/>
          <p:nvPr/>
        </p:nvCxnSpPr>
        <p:spPr>
          <a:xfrm>
            <a:off x="656492" y="6389077"/>
            <a:ext cx="101990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9BA37D-2303-284E-8D5F-9E2D4F235E64}"/>
              </a:ext>
            </a:extLst>
          </p:cNvPr>
          <p:cNvCxnSpPr>
            <a:cxnSpLocks/>
          </p:cNvCxnSpPr>
          <p:nvPr/>
        </p:nvCxnSpPr>
        <p:spPr>
          <a:xfrm flipV="1">
            <a:off x="656492" y="1172308"/>
            <a:ext cx="0" cy="5216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6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444AB9-11DA-874E-910D-ADB303CDBC40}"/>
                  </a:ext>
                </a:extLst>
              </p14:cNvPr>
              <p14:cNvContentPartPr/>
              <p14:nvPr/>
            </p14:nvContentPartPr>
            <p14:xfrm>
              <a:off x="3014336" y="870083"/>
              <a:ext cx="676800" cy="117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444AB9-11DA-874E-910D-ADB303CDBC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5336" y="861080"/>
                <a:ext cx="694440" cy="1194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7E864B-B34E-2446-A41A-4ADD13E8D4B3}"/>
                  </a:ext>
                </a:extLst>
              </p14:cNvPr>
              <p14:cNvContentPartPr/>
              <p14:nvPr/>
            </p14:nvContentPartPr>
            <p14:xfrm>
              <a:off x="3817856" y="808523"/>
              <a:ext cx="645120" cy="1306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7E864B-B34E-2446-A41A-4ADD13E8D4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8861" y="799521"/>
                <a:ext cx="662750" cy="1324445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DA74682-752F-A94B-AFFB-3D5649050359}"/>
              </a:ext>
            </a:extLst>
          </p:cNvPr>
          <p:cNvSpPr txBox="1"/>
          <p:nvPr/>
        </p:nvSpPr>
        <p:spPr>
          <a:xfrm>
            <a:off x="4312303" y="402969"/>
            <a:ext cx="229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External Stimulation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48359-3525-4D4D-B0AD-AC3A5081471C}"/>
              </a:ext>
            </a:extLst>
          </p:cNvPr>
          <p:cNvSpPr txBox="1"/>
          <p:nvPr/>
        </p:nvSpPr>
        <p:spPr>
          <a:xfrm>
            <a:off x="1973377" y="421080"/>
            <a:ext cx="225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Internal Stimulation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4BF82-ADE8-C745-A1B0-5953FD6BB254}"/>
              </a:ext>
            </a:extLst>
          </p:cNvPr>
          <p:cNvSpPr txBox="1"/>
          <p:nvPr/>
        </p:nvSpPr>
        <p:spPr>
          <a:xfrm>
            <a:off x="248295" y="790412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“Arousal”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EE221-827C-9941-BCA2-9BE1B6011B10}"/>
              </a:ext>
            </a:extLst>
          </p:cNvPr>
          <p:cNvSpPr txBox="1"/>
          <p:nvPr/>
        </p:nvSpPr>
        <p:spPr>
          <a:xfrm>
            <a:off x="10855569" y="6019745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aford Display" pitchFamily="2" charset="0"/>
              </a:rPr>
              <a:t>Time (h/d)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95DA01B-064C-5842-AFDF-CC959D8A6E4F}"/>
              </a:ext>
            </a:extLst>
          </p:cNvPr>
          <p:cNvSpPr/>
          <p:nvPr/>
        </p:nvSpPr>
        <p:spPr>
          <a:xfrm>
            <a:off x="1336431" y="1066800"/>
            <a:ext cx="9941169" cy="3810000"/>
          </a:xfrm>
          <a:custGeom>
            <a:avLst/>
            <a:gdLst>
              <a:gd name="connsiteX0" fmla="*/ 0 w 9941169"/>
              <a:gd name="connsiteY0" fmla="*/ 3798277 h 3810000"/>
              <a:gd name="connsiteX1" fmla="*/ 128954 w 9941169"/>
              <a:gd name="connsiteY1" fmla="*/ 3786554 h 3810000"/>
              <a:gd name="connsiteX2" fmla="*/ 164123 w 9941169"/>
              <a:gd name="connsiteY2" fmla="*/ 3774831 h 3810000"/>
              <a:gd name="connsiteX3" fmla="*/ 175846 w 9941169"/>
              <a:gd name="connsiteY3" fmla="*/ 3387969 h 3810000"/>
              <a:gd name="connsiteX4" fmla="*/ 187569 w 9941169"/>
              <a:gd name="connsiteY4" fmla="*/ 3305908 h 3810000"/>
              <a:gd name="connsiteX5" fmla="*/ 211015 w 9941169"/>
              <a:gd name="connsiteY5" fmla="*/ 2203938 h 3810000"/>
              <a:gd name="connsiteX6" fmla="*/ 234461 w 9941169"/>
              <a:gd name="connsiteY6" fmla="*/ 2497015 h 3810000"/>
              <a:gd name="connsiteX7" fmla="*/ 257907 w 9941169"/>
              <a:gd name="connsiteY7" fmla="*/ 2614246 h 3810000"/>
              <a:gd name="connsiteX8" fmla="*/ 281354 w 9941169"/>
              <a:gd name="connsiteY8" fmla="*/ 2743200 h 3810000"/>
              <a:gd name="connsiteX9" fmla="*/ 293077 w 9941169"/>
              <a:gd name="connsiteY9" fmla="*/ 2790092 h 3810000"/>
              <a:gd name="connsiteX10" fmla="*/ 316523 w 9941169"/>
              <a:gd name="connsiteY10" fmla="*/ 2860431 h 3810000"/>
              <a:gd name="connsiteX11" fmla="*/ 339969 w 9941169"/>
              <a:gd name="connsiteY11" fmla="*/ 3294185 h 3810000"/>
              <a:gd name="connsiteX12" fmla="*/ 351692 w 9941169"/>
              <a:gd name="connsiteY12" fmla="*/ 3364523 h 3810000"/>
              <a:gd name="connsiteX13" fmla="*/ 363415 w 9941169"/>
              <a:gd name="connsiteY13" fmla="*/ 3470031 h 3810000"/>
              <a:gd name="connsiteX14" fmla="*/ 386861 w 9941169"/>
              <a:gd name="connsiteY14" fmla="*/ 3552092 h 3810000"/>
              <a:gd name="connsiteX15" fmla="*/ 410307 w 9941169"/>
              <a:gd name="connsiteY15" fmla="*/ 3645877 h 3810000"/>
              <a:gd name="connsiteX16" fmla="*/ 433754 w 9941169"/>
              <a:gd name="connsiteY16" fmla="*/ 3763108 h 3810000"/>
              <a:gd name="connsiteX17" fmla="*/ 633046 w 9941169"/>
              <a:gd name="connsiteY17" fmla="*/ 3739662 h 3810000"/>
              <a:gd name="connsiteX18" fmla="*/ 668215 w 9941169"/>
              <a:gd name="connsiteY18" fmla="*/ 3716215 h 3810000"/>
              <a:gd name="connsiteX19" fmla="*/ 738554 w 9941169"/>
              <a:gd name="connsiteY19" fmla="*/ 3692769 h 3810000"/>
              <a:gd name="connsiteX20" fmla="*/ 773723 w 9941169"/>
              <a:gd name="connsiteY20" fmla="*/ 3669323 h 3810000"/>
              <a:gd name="connsiteX21" fmla="*/ 844061 w 9941169"/>
              <a:gd name="connsiteY21" fmla="*/ 3645877 h 3810000"/>
              <a:gd name="connsiteX22" fmla="*/ 879231 w 9941169"/>
              <a:gd name="connsiteY22" fmla="*/ 3071446 h 3810000"/>
              <a:gd name="connsiteX23" fmla="*/ 890954 w 9941169"/>
              <a:gd name="connsiteY23" fmla="*/ 2977662 h 3810000"/>
              <a:gd name="connsiteX24" fmla="*/ 902677 w 9941169"/>
              <a:gd name="connsiteY24" fmla="*/ 1805354 h 3810000"/>
              <a:gd name="connsiteX25" fmla="*/ 914400 w 9941169"/>
              <a:gd name="connsiteY25" fmla="*/ 1746738 h 3810000"/>
              <a:gd name="connsiteX26" fmla="*/ 926123 w 9941169"/>
              <a:gd name="connsiteY26" fmla="*/ 1676400 h 3810000"/>
              <a:gd name="connsiteX27" fmla="*/ 949569 w 9941169"/>
              <a:gd name="connsiteY27" fmla="*/ 1594338 h 3810000"/>
              <a:gd name="connsiteX28" fmla="*/ 961292 w 9941169"/>
              <a:gd name="connsiteY28" fmla="*/ 1992923 h 3810000"/>
              <a:gd name="connsiteX29" fmla="*/ 973015 w 9941169"/>
              <a:gd name="connsiteY29" fmla="*/ 2098431 h 3810000"/>
              <a:gd name="connsiteX30" fmla="*/ 984738 w 9941169"/>
              <a:gd name="connsiteY30" fmla="*/ 2239108 h 3810000"/>
              <a:gd name="connsiteX31" fmla="*/ 996461 w 9941169"/>
              <a:gd name="connsiteY31" fmla="*/ 2625969 h 3810000"/>
              <a:gd name="connsiteX32" fmla="*/ 1019907 w 9941169"/>
              <a:gd name="connsiteY32" fmla="*/ 2708031 h 3810000"/>
              <a:gd name="connsiteX33" fmla="*/ 1031631 w 9941169"/>
              <a:gd name="connsiteY33" fmla="*/ 2778369 h 3810000"/>
              <a:gd name="connsiteX34" fmla="*/ 1066800 w 9941169"/>
              <a:gd name="connsiteY34" fmla="*/ 2942492 h 3810000"/>
              <a:gd name="connsiteX35" fmla="*/ 1078523 w 9941169"/>
              <a:gd name="connsiteY35" fmla="*/ 2977662 h 3810000"/>
              <a:gd name="connsiteX36" fmla="*/ 1090246 w 9941169"/>
              <a:gd name="connsiteY36" fmla="*/ 3317631 h 3810000"/>
              <a:gd name="connsiteX37" fmla="*/ 1101969 w 9941169"/>
              <a:gd name="connsiteY37" fmla="*/ 3376246 h 3810000"/>
              <a:gd name="connsiteX38" fmla="*/ 1113692 w 9941169"/>
              <a:gd name="connsiteY38" fmla="*/ 3446585 h 3810000"/>
              <a:gd name="connsiteX39" fmla="*/ 1125415 w 9941169"/>
              <a:gd name="connsiteY39" fmla="*/ 3493477 h 3810000"/>
              <a:gd name="connsiteX40" fmla="*/ 1160584 w 9941169"/>
              <a:gd name="connsiteY40" fmla="*/ 3516923 h 3810000"/>
              <a:gd name="connsiteX41" fmla="*/ 1266092 w 9941169"/>
              <a:gd name="connsiteY41" fmla="*/ 3481754 h 3810000"/>
              <a:gd name="connsiteX42" fmla="*/ 1301261 w 9941169"/>
              <a:gd name="connsiteY42" fmla="*/ 3470031 h 3810000"/>
              <a:gd name="connsiteX43" fmla="*/ 1371600 w 9941169"/>
              <a:gd name="connsiteY43" fmla="*/ 3434862 h 3810000"/>
              <a:gd name="connsiteX44" fmla="*/ 1441938 w 9941169"/>
              <a:gd name="connsiteY44" fmla="*/ 3399692 h 3810000"/>
              <a:gd name="connsiteX45" fmla="*/ 1477107 w 9941169"/>
              <a:gd name="connsiteY45" fmla="*/ 3376246 h 3810000"/>
              <a:gd name="connsiteX46" fmla="*/ 1547446 w 9941169"/>
              <a:gd name="connsiteY46" fmla="*/ 3352800 h 3810000"/>
              <a:gd name="connsiteX47" fmla="*/ 1582615 w 9941169"/>
              <a:gd name="connsiteY47" fmla="*/ 3341077 h 3810000"/>
              <a:gd name="connsiteX48" fmla="*/ 1606061 w 9941169"/>
              <a:gd name="connsiteY48" fmla="*/ 3001108 h 3810000"/>
              <a:gd name="connsiteX49" fmla="*/ 1617784 w 9941169"/>
              <a:gd name="connsiteY49" fmla="*/ 2942492 h 3810000"/>
              <a:gd name="connsiteX50" fmla="*/ 1641231 w 9941169"/>
              <a:gd name="connsiteY50" fmla="*/ 2696308 h 3810000"/>
              <a:gd name="connsiteX51" fmla="*/ 1652954 w 9941169"/>
              <a:gd name="connsiteY51" fmla="*/ 2028092 h 3810000"/>
              <a:gd name="connsiteX52" fmla="*/ 1664677 w 9941169"/>
              <a:gd name="connsiteY52" fmla="*/ 2110154 h 3810000"/>
              <a:gd name="connsiteX53" fmla="*/ 1676400 w 9941169"/>
              <a:gd name="connsiteY53" fmla="*/ 2168769 h 3810000"/>
              <a:gd name="connsiteX54" fmla="*/ 1688123 w 9941169"/>
              <a:gd name="connsiteY54" fmla="*/ 2215662 h 3810000"/>
              <a:gd name="connsiteX55" fmla="*/ 1711569 w 9941169"/>
              <a:gd name="connsiteY55" fmla="*/ 2286000 h 3810000"/>
              <a:gd name="connsiteX56" fmla="*/ 1723292 w 9941169"/>
              <a:gd name="connsiteY56" fmla="*/ 2321169 h 3810000"/>
              <a:gd name="connsiteX57" fmla="*/ 1746738 w 9941169"/>
              <a:gd name="connsiteY57" fmla="*/ 2356338 h 3810000"/>
              <a:gd name="connsiteX58" fmla="*/ 1770184 w 9941169"/>
              <a:gd name="connsiteY58" fmla="*/ 2438400 h 3810000"/>
              <a:gd name="connsiteX59" fmla="*/ 1781907 w 9941169"/>
              <a:gd name="connsiteY59" fmla="*/ 2649415 h 3810000"/>
              <a:gd name="connsiteX60" fmla="*/ 1793631 w 9941169"/>
              <a:gd name="connsiteY60" fmla="*/ 2836985 h 3810000"/>
              <a:gd name="connsiteX61" fmla="*/ 1817077 w 9941169"/>
              <a:gd name="connsiteY61" fmla="*/ 2930769 h 3810000"/>
              <a:gd name="connsiteX62" fmla="*/ 1828800 w 9941169"/>
              <a:gd name="connsiteY62" fmla="*/ 2977662 h 3810000"/>
              <a:gd name="connsiteX63" fmla="*/ 1852246 w 9941169"/>
              <a:gd name="connsiteY63" fmla="*/ 3094892 h 3810000"/>
              <a:gd name="connsiteX64" fmla="*/ 1863969 w 9941169"/>
              <a:gd name="connsiteY64" fmla="*/ 3141785 h 3810000"/>
              <a:gd name="connsiteX65" fmla="*/ 1899138 w 9941169"/>
              <a:gd name="connsiteY65" fmla="*/ 3165231 h 3810000"/>
              <a:gd name="connsiteX66" fmla="*/ 1957754 w 9941169"/>
              <a:gd name="connsiteY66" fmla="*/ 3130062 h 3810000"/>
              <a:gd name="connsiteX67" fmla="*/ 1992923 w 9941169"/>
              <a:gd name="connsiteY67" fmla="*/ 3118338 h 3810000"/>
              <a:gd name="connsiteX68" fmla="*/ 2063261 w 9941169"/>
              <a:gd name="connsiteY68" fmla="*/ 3071446 h 3810000"/>
              <a:gd name="connsiteX69" fmla="*/ 2098431 w 9941169"/>
              <a:gd name="connsiteY69" fmla="*/ 3048000 h 3810000"/>
              <a:gd name="connsiteX70" fmla="*/ 2168769 w 9941169"/>
              <a:gd name="connsiteY70" fmla="*/ 3001108 h 3810000"/>
              <a:gd name="connsiteX71" fmla="*/ 2274277 w 9941169"/>
              <a:gd name="connsiteY71" fmla="*/ 2942492 h 3810000"/>
              <a:gd name="connsiteX72" fmla="*/ 2309446 w 9941169"/>
              <a:gd name="connsiteY72" fmla="*/ 2919046 h 3810000"/>
              <a:gd name="connsiteX73" fmla="*/ 2356338 w 9941169"/>
              <a:gd name="connsiteY73" fmla="*/ 2836985 h 3810000"/>
              <a:gd name="connsiteX74" fmla="*/ 2368061 w 9941169"/>
              <a:gd name="connsiteY74" fmla="*/ 2520462 h 3810000"/>
              <a:gd name="connsiteX75" fmla="*/ 2368061 w 9941169"/>
              <a:gd name="connsiteY75" fmla="*/ 1781908 h 3810000"/>
              <a:gd name="connsiteX76" fmla="*/ 2356338 w 9941169"/>
              <a:gd name="connsiteY76" fmla="*/ 1699846 h 3810000"/>
              <a:gd name="connsiteX77" fmla="*/ 2368061 w 9941169"/>
              <a:gd name="connsiteY77" fmla="*/ 1066800 h 3810000"/>
              <a:gd name="connsiteX78" fmla="*/ 2379784 w 9941169"/>
              <a:gd name="connsiteY78" fmla="*/ 1019908 h 3810000"/>
              <a:gd name="connsiteX79" fmla="*/ 2391507 w 9941169"/>
              <a:gd name="connsiteY79" fmla="*/ 961292 h 3810000"/>
              <a:gd name="connsiteX80" fmla="*/ 2414954 w 9941169"/>
              <a:gd name="connsiteY80" fmla="*/ 984738 h 3810000"/>
              <a:gd name="connsiteX81" fmla="*/ 2438400 w 9941169"/>
              <a:gd name="connsiteY81" fmla="*/ 1137138 h 3810000"/>
              <a:gd name="connsiteX82" fmla="*/ 2450123 w 9941169"/>
              <a:gd name="connsiteY82" fmla="*/ 1172308 h 3810000"/>
              <a:gd name="connsiteX83" fmla="*/ 2461846 w 9941169"/>
              <a:gd name="connsiteY83" fmla="*/ 1230923 h 3810000"/>
              <a:gd name="connsiteX84" fmla="*/ 2473569 w 9941169"/>
              <a:gd name="connsiteY84" fmla="*/ 1570892 h 3810000"/>
              <a:gd name="connsiteX85" fmla="*/ 2485292 w 9941169"/>
              <a:gd name="connsiteY85" fmla="*/ 1629508 h 3810000"/>
              <a:gd name="connsiteX86" fmla="*/ 2497015 w 9941169"/>
              <a:gd name="connsiteY86" fmla="*/ 1723292 h 3810000"/>
              <a:gd name="connsiteX87" fmla="*/ 2508738 w 9941169"/>
              <a:gd name="connsiteY87" fmla="*/ 1840523 h 3810000"/>
              <a:gd name="connsiteX88" fmla="*/ 2532184 w 9941169"/>
              <a:gd name="connsiteY88" fmla="*/ 1981200 h 3810000"/>
              <a:gd name="connsiteX89" fmla="*/ 2520461 w 9941169"/>
              <a:gd name="connsiteY89" fmla="*/ 2286000 h 3810000"/>
              <a:gd name="connsiteX90" fmla="*/ 2543907 w 9941169"/>
              <a:gd name="connsiteY90" fmla="*/ 2473569 h 3810000"/>
              <a:gd name="connsiteX91" fmla="*/ 2567354 w 9941169"/>
              <a:gd name="connsiteY91" fmla="*/ 2625969 h 3810000"/>
              <a:gd name="connsiteX92" fmla="*/ 2579077 w 9941169"/>
              <a:gd name="connsiteY92" fmla="*/ 2801815 h 3810000"/>
              <a:gd name="connsiteX93" fmla="*/ 2602523 w 9941169"/>
              <a:gd name="connsiteY93" fmla="*/ 2836985 h 3810000"/>
              <a:gd name="connsiteX94" fmla="*/ 2719754 w 9941169"/>
              <a:gd name="connsiteY94" fmla="*/ 2825262 h 3810000"/>
              <a:gd name="connsiteX95" fmla="*/ 2883877 w 9941169"/>
              <a:gd name="connsiteY95" fmla="*/ 2790092 h 3810000"/>
              <a:gd name="connsiteX96" fmla="*/ 2954215 w 9941169"/>
              <a:gd name="connsiteY96" fmla="*/ 2766646 h 3810000"/>
              <a:gd name="connsiteX97" fmla="*/ 3001107 w 9941169"/>
              <a:gd name="connsiteY97" fmla="*/ 2696308 h 3810000"/>
              <a:gd name="connsiteX98" fmla="*/ 3012831 w 9941169"/>
              <a:gd name="connsiteY98" fmla="*/ 2661138 h 3810000"/>
              <a:gd name="connsiteX99" fmla="*/ 3036277 w 9941169"/>
              <a:gd name="connsiteY99" fmla="*/ 2625969 h 3810000"/>
              <a:gd name="connsiteX100" fmla="*/ 3048000 w 9941169"/>
              <a:gd name="connsiteY100" fmla="*/ 2590800 h 3810000"/>
              <a:gd name="connsiteX101" fmla="*/ 3071446 w 9941169"/>
              <a:gd name="connsiteY101" fmla="*/ 2450123 h 3810000"/>
              <a:gd name="connsiteX102" fmla="*/ 3094892 w 9941169"/>
              <a:gd name="connsiteY102" fmla="*/ 2344615 h 3810000"/>
              <a:gd name="connsiteX103" fmla="*/ 3106615 w 9941169"/>
              <a:gd name="connsiteY103" fmla="*/ 2074985 h 3810000"/>
              <a:gd name="connsiteX104" fmla="*/ 3118338 w 9941169"/>
              <a:gd name="connsiteY104" fmla="*/ 2016369 h 3810000"/>
              <a:gd name="connsiteX105" fmla="*/ 3130061 w 9941169"/>
              <a:gd name="connsiteY105" fmla="*/ 1817077 h 3810000"/>
              <a:gd name="connsiteX106" fmla="*/ 3153507 w 9941169"/>
              <a:gd name="connsiteY106" fmla="*/ 1289538 h 3810000"/>
              <a:gd name="connsiteX107" fmla="*/ 3165231 w 9941169"/>
              <a:gd name="connsiteY107" fmla="*/ 820615 h 3810000"/>
              <a:gd name="connsiteX108" fmla="*/ 3176954 w 9941169"/>
              <a:gd name="connsiteY108" fmla="*/ 762000 h 3810000"/>
              <a:gd name="connsiteX109" fmla="*/ 3200400 w 9941169"/>
              <a:gd name="connsiteY109" fmla="*/ 644769 h 3810000"/>
              <a:gd name="connsiteX110" fmla="*/ 3212123 w 9941169"/>
              <a:gd name="connsiteY110" fmla="*/ 961292 h 3810000"/>
              <a:gd name="connsiteX111" fmla="*/ 3235569 w 9941169"/>
              <a:gd name="connsiteY111" fmla="*/ 1312985 h 3810000"/>
              <a:gd name="connsiteX112" fmla="*/ 3259015 w 9941169"/>
              <a:gd name="connsiteY112" fmla="*/ 1969477 h 3810000"/>
              <a:gd name="connsiteX113" fmla="*/ 3270738 w 9941169"/>
              <a:gd name="connsiteY113" fmla="*/ 2016369 h 3810000"/>
              <a:gd name="connsiteX114" fmla="*/ 3282461 w 9941169"/>
              <a:gd name="connsiteY114" fmla="*/ 2356338 h 3810000"/>
              <a:gd name="connsiteX115" fmla="*/ 3305907 w 9941169"/>
              <a:gd name="connsiteY115" fmla="*/ 2543908 h 3810000"/>
              <a:gd name="connsiteX116" fmla="*/ 3470031 w 9941169"/>
              <a:gd name="connsiteY116" fmla="*/ 2520462 h 3810000"/>
              <a:gd name="connsiteX117" fmla="*/ 3481754 w 9941169"/>
              <a:gd name="connsiteY117" fmla="*/ 2391508 h 3810000"/>
              <a:gd name="connsiteX118" fmla="*/ 3505200 w 9941169"/>
              <a:gd name="connsiteY118" fmla="*/ 2286000 h 3810000"/>
              <a:gd name="connsiteX119" fmla="*/ 3516923 w 9941169"/>
              <a:gd name="connsiteY119" fmla="*/ 2203938 h 3810000"/>
              <a:gd name="connsiteX120" fmla="*/ 3540369 w 9941169"/>
              <a:gd name="connsiteY120" fmla="*/ 2039815 h 3810000"/>
              <a:gd name="connsiteX121" fmla="*/ 3552092 w 9941169"/>
              <a:gd name="connsiteY121" fmla="*/ 1312985 h 3810000"/>
              <a:gd name="connsiteX122" fmla="*/ 3575538 w 9941169"/>
              <a:gd name="connsiteY122" fmla="*/ 1031631 h 3810000"/>
              <a:gd name="connsiteX123" fmla="*/ 3587261 w 9941169"/>
              <a:gd name="connsiteY123" fmla="*/ 973015 h 3810000"/>
              <a:gd name="connsiteX124" fmla="*/ 3610707 w 9941169"/>
              <a:gd name="connsiteY124" fmla="*/ 808892 h 3810000"/>
              <a:gd name="connsiteX125" fmla="*/ 3645877 w 9941169"/>
              <a:gd name="connsiteY125" fmla="*/ 679938 h 3810000"/>
              <a:gd name="connsiteX126" fmla="*/ 3657600 w 9941169"/>
              <a:gd name="connsiteY126" fmla="*/ 633046 h 3810000"/>
              <a:gd name="connsiteX127" fmla="*/ 3669323 w 9941169"/>
              <a:gd name="connsiteY127" fmla="*/ 574431 h 3810000"/>
              <a:gd name="connsiteX128" fmla="*/ 3681046 w 9941169"/>
              <a:gd name="connsiteY128" fmla="*/ 527538 h 3810000"/>
              <a:gd name="connsiteX129" fmla="*/ 3704492 w 9941169"/>
              <a:gd name="connsiteY129" fmla="*/ 422031 h 3810000"/>
              <a:gd name="connsiteX130" fmla="*/ 3739661 w 9941169"/>
              <a:gd name="connsiteY130" fmla="*/ 762000 h 3810000"/>
              <a:gd name="connsiteX131" fmla="*/ 3751384 w 9941169"/>
              <a:gd name="connsiteY131" fmla="*/ 808892 h 3810000"/>
              <a:gd name="connsiteX132" fmla="*/ 3763107 w 9941169"/>
              <a:gd name="connsiteY132" fmla="*/ 914400 h 3810000"/>
              <a:gd name="connsiteX133" fmla="*/ 3786554 w 9941169"/>
              <a:gd name="connsiteY133" fmla="*/ 1477108 h 3810000"/>
              <a:gd name="connsiteX134" fmla="*/ 3821723 w 9941169"/>
              <a:gd name="connsiteY134" fmla="*/ 1735015 h 3810000"/>
              <a:gd name="connsiteX135" fmla="*/ 3845169 w 9941169"/>
              <a:gd name="connsiteY135" fmla="*/ 2121877 h 3810000"/>
              <a:gd name="connsiteX136" fmla="*/ 3868615 w 9941169"/>
              <a:gd name="connsiteY136" fmla="*/ 2368062 h 3810000"/>
              <a:gd name="connsiteX137" fmla="*/ 4044461 w 9941169"/>
              <a:gd name="connsiteY137" fmla="*/ 2344615 h 3810000"/>
              <a:gd name="connsiteX138" fmla="*/ 4208584 w 9941169"/>
              <a:gd name="connsiteY138" fmla="*/ 2321169 h 3810000"/>
              <a:gd name="connsiteX139" fmla="*/ 4232031 w 9941169"/>
              <a:gd name="connsiteY139" fmla="*/ 2133600 h 3810000"/>
              <a:gd name="connsiteX140" fmla="*/ 4255477 w 9941169"/>
              <a:gd name="connsiteY140" fmla="*/ 2051538 h 3810000"/>
              <a:gd name="connsiteX141" fmla="*/ 4267200 w 9941169"/>
              <a:gd name="connsiteY141" fmla="*/ 1981200 h 3810000"/>
              <a:gd name="connsiteX142" fmla="*/ 4278923 w 9941169"/>
              <a:gd name="connsiteY142" fmla="*/ 1477108 h 3810000"/>
              <a:gd name="connsiteX143" fmla="*/ 4290646 w 9941169"/>
              <a:gd name="connsiteY143" fmla="*/ 797169 h 3810000"/>
              <a:gd name="connsiteX144" fmla="*/ 4314092 w 9941169"/>
              <a:gd name="connsiteY144" fmla="*/ 539262 h 3810000"/>
              <a:gd name="connsiteX145" fmla="*/ 4349261 w 9941169"/>
              <a:gd name="connsiteY145" fmla="*/ 211015 h 3810000"/>
              <a:gd name="connsiteX146" fmla="*/ 4349261 w 9941169"/>
              <a:gd name="connsiteY146" fmla="*/ 1101969 h 3810000"/>
              <a:gd name="connsiteX147" fmla="*/ 4372707 w 9941169"/>
              <a:gd name="connsiteY147" fmla="*/ 1277815 h 3810000"/>
              <a:gd name="connsiteX148" fmla="*/ 4384431 w 9941169"/>
              <a:gd name="connsiteY148" fmla="*/ 1992923 h 3810000"/>
              <a:gd name="connsiteX149" fmla="*/ 4396154 w 9941169"/>
              <a:gd name="connsiteY149" fmla="*/ 2051538 h 3810000"/>
              <a:gd name="connsiteX150" fmla="*/ 4419600 w 9941169"/>
              <a:gd name="connsiteY150" fmla="*/ 2203938 h 3810000"/>
              <a:gd name="connsiteX151" fmla="*/ 4431323 w 9941169"/>
              <a:gd name="connsiteY151" fmla="*/ 2239108 h 3810000"/>
              <a:gd name="connsiteX152" fmla="*/ 4466492 w 9941169"/>
              <a:gd name="connsiteY152" fmla="*/ 2215662 h 3810000"/>
              <a:gd name="connsiteX153" fmla="*/ 4489938 w 9941169"/>
              <a:gd name="connsiteY153" fmla="*/ 2192215 h 3810000"/>
              <a:gd name="connsiteX154" fmla="*/ 4536831 w 9941169"/>
              <a:gd name="connsiteY154" fmla="*/ 2180492 h 3810000"/>
              <a:gd name="connsiteX155" fmla="*/ 4572000 w 9941169"/>
              <a:gd name="connsiteY155" fmla="*/ 2157046 h 3810000"/>
              <a:gd name="connsiteX156" fmla="*/ 4689231 w 9941169"/>
              <a:gd name="connsiteY156" fmla="*/ 2133600 h 3810000"/>
              <a:gd name="connsiteX157" fmla="*/ 4759569 w 9941169"/>
              <a:gd name="connsiteY157" fmla="*/ 2110154 h 3810000"/>
              <a:gd name="connsiteX158" fmla="*/ 4794738 w 9941169"/>
              <a:gd name="connsiteY158" fmla="*/ 2098431 h 3810000"/>
              <a:gd name="connsiteX159" fmla="*/ 4876800 w 9941169"/>
              <a:gd name="connsiteY159" fmla="*/ 2063262 h 3810000"/>
              <a:gd name="connsiteX160" fmla="*/ 4900246 w 9941169"/>
              <a:gd name="connsiteY160" fmla="*/ 2039815 h 3810000"/>
              <a:gd name="connsiteX161" fmla="*/ 4947138 w 9941169"/>
              <a:gd name="connsiteY161" fmla="*/ 2028092 h 3810000"/>
              <a:gd name="connsiteX162" fmla="*/ 4982307 w 9941169"/>
              <a:gd name="connsiteY162" fmla="*/ 2016369 h 3810000"/>
              <a:gd name="connsiteX163" fmla="*/ 5017477 w 9941169"/>
              <a:gd name="connsiteY163" fmla="*/ 1817077 h 3810000"/>
              <a:gd name="connsiteX164" fmla="*/ 5029200 w 9941169"/>
              <a:gd name="connsiteY164" fmla="*/ 1676400 h 3810000"/>
              <a:gd name="connsiteX165" fmla="*/ 5040923 w 9941169"/>
              <a:gd name="connsiteY165" fmla="*/ 1606062 h 3810000"/>
              <a:gd name="connsiteX166" fmla="*/ 5052646 w 9941169"/>
              <a:gd name="connsiteY166" fmla="*/ 1512277 h 3810000"/>
              <a:gd name="connsiteX167" fmla="*/ 5064369 w 9941169"/>
              <a:gd name="connsiteY167" fmla="*/ 785446 h 3810000"/>
              <a:gd name="connsiteX168" fmla="*/ 5076092 w 9941169"/>
              <a:gd name="connsiteY168" fmla="*/ 691662 h 3810000"/>
              <a:gd name="connsiteX169" fmla="*/ 5087815 w 9941169"/>
              <a:gd name="connsiteY169" fmla="*/ 574431 h 3810000"/>
              <a:gd name="connsiteX170" fmla="*/ 5099538 w 9941169"/>
              <a:gd name="connsiteY170" fmla="*/ 1195754 h 3810000"/>
              <a:gd name="connsiteX171" fmla="*/ 5111261 w 9941169"/>
              <a:gd name="connsiteY171" fmla="*/ 1254369 h 3810000"/>
              <a:gd name="connsiteX172" fmla="*/ 5134707 w 9941169"/>
              <a:gd name="connsiteY172" fmla="*/ 1336431 h 3810000"/>
              <a:gd name="connsiteX173" fmla="*/ 5158154 w 9941169"/>
              <a:gd name="connsiteY173" fmla="*/ 1418492 h 3810000"/>
              <a:gd name="connsiteX174" fmla="*/ 5169877 w 9941169"/>
              <a:gd name="connsiteY174" fmla="*/ 1676400 h 3810000"/>
              <a:gd name="connsiteX175" fmla="*/ 5205046 w 9941169"/>
              <a:gd name="connsiteY175" fmla="*/ 1852246 h 3810000"/>
              <a:gd name="connsiteX176" fmla="*/ 5216769 w 9941169"/>
              <a:gd name="connsiteY176" fmla="*/ 1922585 h 3810000"/>
              <a:gd name="connsiteX177" fmla="*/ 5251938 w 9941169"/>
              <a:gd name="connsiteY177" fmla="*/ 1910862 h 3810000"/>
              <a:gd name="connsiteX178" fmla="*/ 5357446 w 9941169"/>
              <a:gd name="connsiteY178" fmla="*/ 1887415 h 3810000"/>
              <a:gd name="connsiteX179" fmla="*/ 5462954 w 9941169"/>
              <a:gd name="connsiteY179" fmla="*/ 1863969 h 3810000"/>
              <a:gd name="connsiteX180" fmla="*/ 5498123 w 9941169"/>
              <a:gd name="connsiteY180" fmla="*/ 1758462 h 3810000"/>
              <a:gd name="connsiteX181" fmla="*/ 5509846 w 9941169"/>
              <a:gd name="connsiteY181" fmla="*/ 1723292 h 3810000"/>
              <a:gd name="connsiteX182" fmla="*/ 5533292 w 9941169"/>
              <a:gd name="connsiteY182" fmla="*/ 1664677 h 3810000"/>
              <a:gd name="connsiteX183" fmla="*/ 5545015 w 9941169"/>
              <a:gd name="connsiteY183" fmla="*/ 1629508 h 3810000"/>
              <a:gd name="connsiteX184" fmla="*/ 5568461 w 9941169"/>
              <a:gd name="connsiteY184" fmla="*/ 1570892 h 3810000"/>
              <a:gd name="connsiteX185" fmla="*/ 5580184 w 9941169"/>
              <a:gd name="connsiteY185" fmla="*/ 1500554 h 3810000"/>
              <a:gd name="connsiteX186" fmla="*/ 5627077 w 9941169"/>
              <a:gd name="connsiteY186" fmla="*/ 1336431 h 3810000"/>
              <a:gd name="connsiteX187" fmla="*/ 5638800 w 9941169"/>
              <a:gd name="connsiteY187" fmla="*/ 1301262 h 3810000"/>
              <a:gd name="connsiteX188" fmla="*/ 5650523 w 9941169"/>
              <a:gd name="connsiteY188" fmla="*/ 1266092 h 3810000"/>
              <a:gd name="connsiteX189" fmla="*/ 5662246 w 9941169"/>
              <a:gd name="connsiteY189" fmla="*/ 1066800 h 3810000"/>
              <a:gd name="connsiteX190" fmla="*/ 5673969 w 9941169"/>
              <a:gd name="connsiteY190" fmla="*/ 984738 h 3810000"/>
              <a:gd name="connsiteX191" fmla="*/ 5685692 w 9941169"/>
              <a:gd name="connsiteY191" fmla="*/ 762000 h 3810000"/>
              <a:gd name="connsiteX192" fmla="*/ 5709138 w 9941169"/>
              <a:gd name="connsiteY192" fmla="*/ 586154 h 3810000"/>
              <a:gd name="connsiteX193" fmla="*/ 5720861 w 9941169"/>
              <a:gd name="connsiteY193" fmla="*/ 550985 h 3810000"/>
              <a:gd name="connsiteX194" fmla="*/ 5744307 w 9941169"/>
              <a:gd name="connsiteY194" fmla="*/ 234462 h 3810000"/>
              <a:gd name="connsiteX195" fmla="*/ 5767754 w 9941169"/>
              <a:gd name="connsiteY195" fmla="*/ 93785 h 3810000"/>
              <a:gd name="connsiteX196" fmla="*/ 5791200 w 9941169"/>
              <a:gd name="connsiteY196" fmla="*/ 0 h 3810000"/>
              <a:gd name="connsiteX197" fmla="*/ 5814646 w 9941169"/>
              <a:gd name="connsiteY197" fmla="*/ 433754 h 3810000"/>
              <a:gd name="connsiteX198" fmla="*/ 5838092 w 9941169"/>
              <a:gd name="connsiteY198" fmla="*/ 738554 h 3810000"/>
              <a:gd name="connsiteX199" fmla="*/ 5861538 w 9941169"/>
              <a:gd name="connsiteY199" fmla="*/ 914400 h 3810000"/>
              <a:gd name="connsiteX200" fmla="*/ 5873261 w 9941169"/>
              <a:gd name="connsiteY200" fmla="*/ 1254369 h 3810000"/>
              <a:gd name="connsiteX201" fmla="*/ 5884984 w 9941169"/>
              <a:gd name="connsiteY201" fmla="*/ 1312985 h 3810000"/>
              <a:gd name="connsiteX202" fmla="*/ 5920154 w 9941169"/>
              <a:gd name="connsiteY202" fmla="*/ 1524000 h 3810000"/>
              <a:gd name="connsiteX203" fmla="*/ 5943600 w 9941169"/>
              <a:gd name="connsiteY203" fmla="*/ 1793631 h 3810000"/>
              <a:gd name="connsiteX204" fmla="*/ 5967046 w 9941169"/>
              <a:gd name="connsiteY204" fmla="*/ 1863969 h 3810000"/>
              <a:gd name="connsiteX205" fmla="*/ 5978769 w 9941169"/>
              <a:gd name="connsiteY205" fmla="*/ 1899138 h 3810000"/>
              <a:gd name="connsiteX206" fmla="*/ 6119446 w 9941169"/>
              <a:gd name="connsiteY206" fmla="*/ 1887415 h 3810000"/>
              <a:gd name="connsiteX207" fmla="*/ 6189784 w 9941169"/>
              <a:gd name="connsiteY207" fmla="*/ 1863969 h 3810000"/>
              <a:gd name="connsiteX208" fmla="*/ 6201507 w 9941169"/>
              <a:gd name="connsiteY208" fmla="*/ 1746738 h 3810000"/>
              <a:gd name="connsiteX209" fmla="*/ 6213231 w 9941169"/>
              <a:gd name="connsiteY209" fmla="*/ 1699846 h 3810000"/>
              <a:gd name="connsiteX210" fmla="*/ 6224954 w 9941169"/>
              <a:gd name="connsiteY210" fmla="*/ 1629508 h 3810000"/>
              <a:gd name="connsiteX211" fmla="*/ 6248400 w 9941169"/>
              <a:gd name="connsiteY211" fmla="*/ 1535723 h 3810000"/>
              <a:gd name="connsiteX212" fmla="*/ 6260123 w 9941169"/>
              <a:gd name="connsiteY212" fmla="*/ 1441938 h 3810000"/>
              <a:gd name="connsiteX213" fmla="*/ 6271846 w 9941169"/>
              <a:gd name="connsiteY213" fmla="*/ 1406769 h 3810000"/>
              <a:gd name="connsiteX214" fmla="*/ 6283569 w 9941169"/>
              <a:gd name="connsiteY214" fmla="*/ 1312985 h 3810000"/>
              <a:gd name="connsiteX215" fmla="*/ 6307015 w 9941169"/>
              <a:gd name="connsiteY215" fmla="*/ 1230923 h 3810000"/>
              <a:gd name="connsiteX216" fmla="*/ 6318738 w 9941169"/>
              <a:gd name="connsiteY216" fmla="*/ 1148862 h 3810000"/>
              <a:gd name="connsiteX217" fmla="*/ 6342184 w 9941169"/>
              <a:gd name="connsiteY217" fmla="*/ 1066800 h 3810000"/>
              <a:gd name="connsiteX218" fmla="*/ 6365631 w 9941169"/>
              <a:gd name="connsiteY218" fmla="*/ 785446 h 3810000"/>
              <a:gd name="connsiteX219" fmla="*/ 6377354 w 9941169"/>
              <a:gd name="connsiteY219" fmla="*/ 738554 h 3810000"/>
              <a:gd name="connsiteX220" fmla="*/ 6412523 w 9941169"/>
              <a:gd name="connsiteY220" fmla="*/ 574431 h 3810000"/>
              <a:gd name="connsiteX221" fmla="*/ 6424246 w 9941169"/>
              <a:gd name="connsiteY221" fmla="*/ 539262 h 3810000"/>
              <a:gd name="connsiteX222" fmla="*/ 6435969 w 9941169"/>
              <a:gd name="connsiteY222" fmla="*/ 1219200 h 3810000"/>
              <a:gd name="connsiteX223" fmla="*/ 6447692 w 9941169"/>
              <a:gd name="connsiteY223" fmla="*/ 1324708 h 3810000"/>
              <a:gd name="connsiteX224" fmla="*/ 6506307 w 9941169"/>
              <a:gd name="connsiteY224" fmla="*/ 1641231 h 3810000"/>
              <a:gd name="connsiteX225" fmla="*/ 6553200 w 9941169"/>
              <a:gd name="connsiteY225" fmla="*/ 1875692 h 3810000"/>
              <a:gd name="connsiteX226" fmla="*/ 6611815 w 9941169"/>
              <a:gd name="connsiteY226" fmla="*/ 2086708 h 3810000"/>
              <a:gd name="connsiteX227" fmla="*/ 6658707 w 9941169"/>
              <a:gd name="connsiteY227" fmla="*/ 2227385 h 3810000"/>
              <a:gd name="connsiteX228" fmla="*/ 6682154 w 9941169"/>
              <a:gd name="connsiteY228" fmla="*/ 2309446 h 3810000"/>
              <a:gd name="connsiteX229" fmla="*/ 6705600 w 9941169"/>
              <a:gd name="connsiteY229" fmla="*/ 2368062 h 3810000"/>
              <a:gd name="connsiteX230" fmla="*/ 6764215 w 9941169"/>
              <a:gd name="connsiteY230" fmla="*/ 2485292 h 3810000"/>
              <a:gd name="connsiteX231" fmla="*/ 6799384 w 9941169"/>
              <a:gd name="connsiteY231" fmla="*/ 2872154 h 3810000"/>
              <a:gd name="connsiteX232" fmla="*/ 6811107 w 9941169"/>
              <a:gd name="connsiteY232" fmla="*/ 2977662 h 3810000"/>
              <a:gd name="connsiteX233" fmla="*/ 6822831 w 9941169"/>
              <a:gd name="connsiteY233" fmla="*/ 3012831 h 3810000"/>
              <a:gd name="connsiteX234" fmla="*/ 6834554 w 9941169"/>
              <a:gd name="connsiteY234" fmla="*/ 3071446 h 3810000"/>
              <a:gd name="connsiteX235" fmla="*/ 6846277 w 9941169"/>
              <a:gd name="connsiteY235" fmla="*/ 3118338 h 3810000"/>
              <a:gd name="connsiteX236" fmla="*/ 6893169 w 9941169"/>
              <a:gd name="connsiteY236" fmla="*/ 3317631 h 3810000"/>
              <a:gd name="connsiteX237" fmla="*/ 6916615 w 9941169"/>
              <a:gd name="connsiteY237" fmla="*/ 3470031 h 3810000"/>
              <a:gd name="connsiteX238" fmla="*/ 6951784 w 9941169"/>
              <a:gd name="connsiteY238" fmla="*/ 3610708 h 3810000"/>
              <a:gd name="connsiteX239" fmla="*/ 6986954 w 9941169"/>
              <a:gd name="connsiteY239" fmla="*/ 3716215 h 3810000"/>
              <a:gd name="connsiteX240" fmla="*/ 6998677 w 9941169"/>
              <a:gd name="connsiteY240" fmla="*/ 3751385 h 3810000"/>
              <a:gd name="connsiteX241" fmla="*/ 7584831 w 9941169"/>
              <a:gd name="connsiteY241" fmla="*/ 3716215 h 3810000"/>
              <a:gd name="connsiteX242" fmla="*/ 8522677 w 9941169"/>
              <a:gd name="connsiteY242" fmla="*/ 3739662 h 3810000"/>
              <a:gd name="connsiteX243" fmla="*/ 8593015 w 9941169"/>
              <a:gd name="connsiteY243" fmla="*/ 3751385 h 3810000"/>
              <a:gd name="connsiteX244" fmla="*/ 8698523 w 9941169"/>
              <a:gd name="connsiteY244" fmla="*/ 3763108 h 3810000"/>
              <a:gd name="connsiteX245" fmla="*/ 8780584 w 9941169"/>
              <a:gd name="connsiteY245" fmla="*/ 3786554 h 3810000"/>
              <a:gd name="connsiteX246" fmla="*/ 8886092 w 9941169"/>
              <a:gd name="connsiteY246" fmla="*/ 3751385 h 3810000"/>
              <a:gd name="connsiteX247" fmla="*/ 9120554 w 9941169"/>
              <a:gd name="connsiteY247" fmla="*/ 3681046 h 3810000"/>
              <a:gd name="connsiteX248" fmla="*/ 9448800 w 9941169"/>
              <a:gd name="connsiteY248" fmla="*/ 3610708 h 3810000"/>
              <a:gd name="connsiteX249" fmla="*/ 9800492 w 9941169"/>
              <a:gd name="connsiteY249" fmla="*/ 3552092 h 3810000"/>
              <a:gd name="connsiteX250" fmla="*/ 9941169 w 9941169"/>
              <a:gd name="connsiteY250" fmla="*/ 3540369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9941169" h="3810000">
                <a:moveTo>
                  <a:pt x="0" y="3798277"/>
                </a:moveTo>
                <a:cubicBezTo>
                  <a:pt x="82849" y="3814847"/>
                  <a:pt x="39712" y="3816301"/>
                  <a:pt x="128954" y="3786554"/>
                </a:cubicBezTo>
                <a:lnTo>
                  <a:pt x="164123" y="3774831"/>
                </a:lnTo>
                <a:cubicBezTo>
                  <a:pt x="168031" y="3645877"/>
                  <a:pt x="169403" y="3516821"/>
                  <a:pt x="175846" y="3387969"/>
                </a:cubicBezTo>
                <a:cubicBezTo>
                  <a:pt x="177226" y="3360372"/>
                  <a:pt x="186993" y="3333533"/>
                  <a:pt x="187569" y="3305908"/>
                </a:cubicBezTo>
                <a:cubicBezTo>
                  <a:pt x="210907" y="2185673"/>
                  <a:pt x="130430" y="2606870"/>
                  <a:pt x="211015" y="2203938"/>
                </a:cubicBezTo>
                <a:cubicBezTo>
                  <a:pt x="213695" y="2241460"/>
                  <a:pt x="227308" y="2446947"/>
                  <a:pt x="234461" y="2497015"/>
                </a:cubicBezTo>
                <a:cubicBezTo>
                  <a:pt x="240097" y="2536465"/>
                  <a:pt x="251355" y="2574937"/>
                  <a:pt x="257907" y="2614246"/>
                </a:cubicBezTo>
                <a:cubicBezTo>
                  <a:pt x="266390" y="2665139"/>
                  <a:pt x="270432" y="2694053"/>
                  <a:pt x="281354" y="2743200"/>
                </a:cubicBezTo>
                <a:cubicBezTo>
                  <a:pt x="284849" y="2758928"/>
                  <a:pt x="288447" y="2774660"/>
                  <a:pt x="293077" y="2790092"/>
                </a:cubicBezTo>
                <a:cubicBezTo>
                  <a:pt x="300179" y="2813764"/>
                  <a:pt x="316523" y="2860431"/>
                  <a:pt x="316523" y="2860431"/>
                </a:cubicBezTo>
                <a:cubicBezTo>
                  <a:pt x="321952" y="2990738"/>
                  <a:pt x="325614" y="3157815"/>
                  <a:pt x="339969" y="3294185"/>
                </a:cubicBezTo>
                <a:cubicBezTo>
                  <a:pt x="342457" y="3317824"/>
                  <a:pt x="348551" y="3340962"/>
                  <a:pt x="351692" y="3364523"/>
                </a:cubicBezTo>
                <a:cubicBezTo>
                  <a:pt x="356369" y="3399598"/>
                  <a:pt x="358034" y="3435057"/>
                  <a:pt x="363415" y="3470031"/>
                </a:cubicBezTo>
                <a:cubicBezTo>
                  <a:pt x="370306" y="3514825"/>
                  <a:pt x="376047" y="3512442"/>
                  <a:pt x="386861" y="3552092"/>
                </a:cubicBezTo>
                <a:cubicBezTo>
                  <a:pt x="395340" y="3583180"/>
                  <a:pt x="405749" y="3613977"/>
                  <a:pt x="410307" y="3645877"/>
                </a:cubicBezTo>
                <a:cubicBezTo>
                  <a:pt x="423779" y="3740171"/>
                  <a:pt x="413293" y="3701724"/>
                  <a:pt x="433754" y="3763108"/>
                </a:cubicBezTo>
                <a:cubicBezTo>
                  <a:pt x="459678" y="3761256"/>
                  <a:pt x="579758" y="3766307"/>
                  <a:pt x="633046" y="3739662"/>
                </a:cubicBezTo>
                <a:cubicBezTo>
                  <a:pt x="645648" y="3733361"/>
                  <a:pt x="655340" y="3721937"/>
                  <a:pt x="668215" y="3716215"/>
                </a:cubicBezTo>
                <a:cubicBezTo>
                  <a:pt x="690799" y="3706177"/>
                  <a:pt x="738554" y="3692769"/>
                  <a:pt x="738554" y="3692769"/>
                </a:cubicBezTo>
                <a:cubicBezTo>
                  <a:pt x="750277" y="3684954"/>
                  <a:pt x="760848" y="3675045"/>
                  <a:pt x="773723" y="3669323"/>
                </a:cubicBezTo>
                <a:cubicBezTo>
                  <a:pt x="796307" y="3659286"/>
                  <a:pt x="844061" y="3645877"/>
                  <a:pt x="844061" y="3645877"/>
                </a:cubicBezTo>
                <a:cubicBezTo>
                  <a:pt x="947076" y="3439847"/>
                  <a:pt x="857974" y="3634747"/>
                  <a:pt x="879231" y="3071446"/>
                </a:cubicBezTo>
                <a:cubicBezTo>
                  <a:pt x="880419" y="3039964"/>
                  <a:pt x="887046" y="3008923"/>
                  <a:pt x="890954" y="2977662"/>
                </a:cubicBezTo>
                <a:cubicBezTo>
                  <a:pt x="894862" y="2586893"/>
                  <a:pt x="895235" y="2196072"/>
                  <a:pt x="902677" y="1805354"/>
                </a:cubicBezTo>
                <a:cubicBezTo>
                  <a:pt x="903056" y="1785432"/>
                  <a:pt x="910836" y="1766342"/>
                  <a:pt x="914400" y="1746738"/>
                </a:cubicBezTo>
                <a:cubicBezTo>
                  <a:pt x="918652" y="1723352"/>
                  <a:pt x="921461" y="1699708"/>
                  <a:pt x="926123" y="1676400"/>
                </a:cubicBezTo>
                <a:cubicBezTo>
                  <a:pt x="933483" y="1639601"/>
                  <a:pt x="938396" y="1627857"/>
                  <a:pt x="949569" y="1594338"/>
                </a:cubicBezTo>
                <a:cubicBezTo>
                  <a:pt x="953477" y="1727200"/>
                  <a:pt x="955116" y="1860147"/>
                  <a:pt x="961292" y="1992923"/>
                </a:cubicBezTo>
                <a:cubicBezTo>
                  <a:pt x="962936" y="2028271"/>
                  <a:pt x="969660" y="2063205"/>
                  <a:pt x="973015" y="2098431"/>
                </a:cubicBezTo>
                <a:cubicBezTo>
                  <a:pt x="977476" y="2145274"/>
                  <a:pt x="980830" y="2192216"/>
                  <a:pt x="984738" y="2239108"/>
                </a:cubicBezTo>
                <a:cubicBezTo>
                  <a:pt x="988646" y="2368062"/>
                  <a:pt x="989498" y="2497144"/>
                  <a:pt x="996461" y="2625969"/>
                </a:cubicBezTo>
                <a:cubicBezTo>
                  <a:pt x="998285" y="2659708"/>
                  <a:pt x="1012980" y="2676860"/>
                  <a:pt x="1019907" y="2708031"/>
                </a:cubicBezTo>
                <a:cubicBezTo>
                  <a:pt x="1025064" y="2731234"/>
                  <a:pt x="1027250" y="2755007"/>
                  <a:pt x="1031631" y="2778369"/>
                </a:cubicBezTo>
                <a:cubicBezTo>
                  <a:pt x="1038973" y="2817528"/>
                  <a:pt x="1053200" y="2894891"/>
                  <a:pt x="1066800" y="2942492"/>
                </a:cubicBezTo>
                <a:cubicBezTo>
                  <a:pt x="1070195" y="2954374"/>
                  <a:pt x="1074615" y="2965939"/>
                  <a:pt x="1078523" y="2977662"/>
                </a:cubicBezTo>
                <a:cubicBezTo>
                  <a:pt x="1082431" y="3090985"/>
                  <a:pt x="1083588" y="3204436"/>
                  <a:pt x="1090246" y="3317631"/>
                </a:cubicBezTo>
                <a:cubicBezTo>
                  <a:pt x="1091416" y="3337522"/>
                  <a:pt x="1098405" y="3356642"/>
                  <a:pt x="1101969" y="3376246"/>
                </a:cubicBezTo>
                <a:cubicBezTo>
                  <a:pt x="1106221" y="3399632"/>
                  <a:pt x="1109030" y="3423277"/>
                  <a:pt x="1113692" y="3446585"/>
                </a:cubicBezTo>
                <a:cubicBezTo>
                  <a:pt x="1116852" y="3462384"/>
                  <a:pt x="1116478" y="3480071"/>
                  <a:pt x="1125415" y="3493477"/>
                </a:cubicBezTo>
                <a:cubicBezTo>
                  <a:pt x="1133230" y="3505200"/>
                  <a:pt x="1148861" y="3509108"/>
                  <a:pt x="1160584" y="3516923"/>
                </a:cubicBezTo>
                <a:lnTo>
                  <a:pt x="1266092" y="3481754"/>
                </a:lnTo>
                <a:cubicBezTo>
                  <a:pt x="1277815" y="3477846"/>
                  <a:pt x="1290979" y="3476885"/>
                  <a:pt x="1301261" y="3470031"/>
                </a:cubicBezTo>
                <a:cubicBezTo>
                  <a:pt x="1346713" y="3439731"/>
                  <a:pt x="1323064" y="3451041"/>
                  <a:pt x="1371600" y="3434862"/>
                </a:cubicBezTo>
                <a:cubicBezTo>
                  <a:pt x="1472381" y="3367672"/>
                  <a:pt x="1344875" y="3448223"/>
                  <a:pt x="1441938" y="3399692"/>
                </a:cubicBezTo>
                <a:cubicBezTo>
                  <a:pt x="1454540" y="3393391"/>
                  <a:pt x="1464232" y="3381968"/>
                  <a:pt x="1477107" y="3376246"/>
                </a:cubicBezTo>
                <a:cubicBezTo>
                  <a:pt x="1499691" y="3366209"/>
                  <a:pt x="1524000" y="3360615"/>
                  <a:pt x="1547446" y="3352800"/>
                </a:cubicBezTo>
                <a:lnTo>
                  <a:pt x="1582615" y="3341077"/>
                </a:lnTo>
                <a:cubicBezTo>
                  <a:pt x="1627736" y="3205715"/>
                  <a:pt x="1583617" y="3348995"/>
                  <a:pt x="1606061" y="3001108"/>
                </a:cubicBezTo>
                <a:cubicBezTo>
                  <a:pt x="1607344" y="2981224"/>
                  <a:pt x="1614754" y="2962186"/>
                  <a:pt x="1617784" y="2942492"/>
                </a:cubicBezTo>
                <a:cubicBezTo>
                  <a:pt x="1631662" y="2852282"/>
                  <a:pt x="1633825" y="2792578"/>
                  <a:pt x="1641231" y="2696308"/>
                </a:cubicBezTo>
                <a:cubicBezTo>
                  <a:pt x="1645139" y="2473569"/>
                  <a:pt x="1644050" y="2250687"/>
                  <a:pt x="1652954" y="2028092"/>
                </a:cubicBezTo>
                <a:cubicBezTo>
                  <a:pt x="1654058" y="2000482"/>
                  <a:pt x="1660134" y="2082898"/>
                  <a:pt x="1664677" y="2110154"/>
                </a:cubicBezTo>
                <a:cubicBezTo>
                  <a:pt x="1667953" y="2129808"/>
                  <a:pt x="1672078" y="2149318"/>
                  <a:pt x="1676400" y="2168769"/>
                </a:cubicBezTo>
                <a:cubicBezTo>
                  <a:pt x="1679895" y="2184497"/>
                  <a:pt x="1683493" y="2200229"/>
                  <a:pt x="1688123" y="2215662"/>
                </a:cubicBezTo>
                <a:cubicBezTo>
                  <a:pt x="1695225" y="2239334"/>
                  <a:pt x="1703754" y="2262554"/>
                  <a:pt x="1711569" y="2286000"/>
                </a:cubicBezTo>
                <a:cubicBezTo>
                  <a:pt x="1715477" y="2297723"/>
                  <a:pt x="1716437" y="2310887"/>
                  <a:pt x="1723292" y="2321169"/>
                </a:cubicBezTo>
                <a:lnTo>
                  <a:pt x="1746738" y="2356338"/>
                </a:lnTo>
                <a:cubicBezTo>
                  <a:pt x="1753677" y="2377155"/>
                  <a:pt x="1768344" y="2418161"/>
                  <a:pt x="1770184" y="2438400"/>
                </a:cubicBezTo>
                <a:cubicBezTo>
                  <a:pt x="1776562" y="2508557"/>
                  <a:pt x="1777770" y="2579090"/>
                  <a:pt x="1781907" y="2649415"/>
                </a:cubicBezTo>
                <a:cubicBezTo>
                  <a:pt x="1785586" y="2711952"/>
                  <a:pt x="1787691" y="2774622"/>
                  <a:pt x="1793631" y="2836985"/>
                </a:cubicBezTo>
                <a:cubicBezTo>
                  <a:pt x="1798739" y="2890614"/>
                  <a:pt x="1804659" y="2887304"/>
                  <a:pt x="1817077" y="2930769"/>
                </a:cubicBezTo>
                <a:cubicBezTo>
                  <a:pt x="1821503" y="2946261"/>
                  <a:pt x="1825424" y="2961908"/>
                  <a:pt x="1828800" y="2977662"/>
                </a:cubicBezTo>
                <a:cubicBezTo>
                  <a:pt x="1837150" y="3016628"/>
                  <a:pt x="1842581" y="3056231"/>
                  <a:pt x="1852246" y="3094892"/>
                </a:cubicBezTo>
                <a:cubicBezTo>
                  <a:pt x="1856154" y="3110523"/>
                  <a:pt x="1855032" y="3128379"/>
                  <a:pt x="1863969" y="3141785"/>
                </a:cubicBezTo>
                <a:cubicBezTo>
                  <a:pt x="1871784" y="3153508"/>
                  <a:pt x="1887415" y="3157416"/>
                  <a:pt x="1899138" y="3165231"/>
                </a:cubicBezTo>
                <a:cubicBezTo>
                  <a:pt x="1998759" y="3132024"/>
                  <a:pt x="1877299" y="3178336"/>
                  <a:pt x="1957754" y="3130062"/>
                </a:cubicBezTo>
                <a:cubicBezTo>
                  <a:pt x="1968350" y="3123704"/>
                  <a:pt x="1982121" y="3124339"/>
                  <a:pt x="1992923" y="3118338"/>
                </a:cubicBezTo>
                <a:cubicBezTo>
                  <a:pt x="2017555" y="3104653"/>
                  <a:pt x="2039815" y="3087077"/>
                  <a:pt x="2063261" y="3071446"/>
                </a:cubicBezTo>
                <a:cubicBezTo>
                  <a:pt x="2074984" y="3063631"/>
                  <a:pt x="2088468" y="3057963"/>
                  <a:pt x="2098431" y="3048000"/>
                </a:cubicBezTo>
                <a:cubicBezTo>
                  <a:pt x="2176483" y="2969948"/>
                  <a:pt x="2092422" y="3043524"/>
                  <a:pt x="2168769" y="3001108"/>
                </a:cubicBezTo>
                <a:cubicBezTo>
                  <a:pt x="2289697" y="2933925"/>
                  <a:pt x="2194698" y="2969018"/>
                  <a:pt x="2274277" y="2942492"/>
                </a:cubicBezTo>
                <a:cubicBezTo>
                  <a:pt x="2286000" y="2934677"/>
                  <a:pt x="2299483" y="2929009"/>
                  <a:pt x="2309446" y="2919046"/>
                </a:cubicBezTo>
                <a:cubicBezTo>
                  <a:pt x="2326016" y="2902476"/>
                  <a:pt x="2347143" y="2855374"/>
                  <a:pt x="2356338" y="2836985"/>
                </a:cubicBezTo>
                <a:cubicBezTo>
                  <a:pt x="2360246" y="2731477"/>
                  <a:pt x="2364863" y="2625994"/>
                  <a:pt x="2368061" y="2520462"/>
                </a:cubicBezTo>
                <a:cubicBezTo>
                  <a:pt x="2378795" y="2166250"/>
                  <a:pt x="2388221" y="2094393"/>
                  <a:pt x="2368061" y="1781908"/>
                </a:cubicBezTo>
                <a:cubicBezTo>
                  <a:pt x="2366282" y="1754334"/>
                  <a:pt x="2360246" y="1727200"/>
                  <a:pt x="2356338" y="1699846"/>
                </a:cubicBezTo>
                <a:cubicBezTo>
                  <a:pt x="2360246" y="1488831"/>
                  <a:pt x="2360788" y="1277726"/>
                  <a:pt x="2368061" y="1066800"/>
                </a:cubicBezTo>
                <a:cubicBezTo>
                  <a:pt x="2368616" y="1050698"/>
                  <a:pt x="2376289" y="1035636"/>
                  <a:pt x="2379784" y="1019908"/>
                </a:cubicBezTo>
                <a:cubicBezTo>
                  <a:pt x="2384106" y="1000457"/>
                  <a:pt x="2387599" y="980831"/>
                  <a:pt x="2391507" y="961292"/>
                </a:cubicBezTo>
                <a:cubicBezTo>
                  <a:pt x="2399323" y="969107"/>
                  <a:pt x="2411073" y="974389"/>
                  <a:pt x="2414954" y="984738"/>
                </a:cubicBezTo>
                <a:cubicBezTo>
                  <a:pt x="2419105" y="995807"/>
                  <a:pt x="2437398" y="1132128"/>
                  <a:pt x="2438400" y="1137138"/>
                </a:cubicBezTo>
                <a:cubicBezTo>
                  <a:pt x="2440823" y="1149255"/>
                  <a:pt x="2447126" y="1160320"/>
                  <a:pt x="2450123" y="1172308"/>
                </a:cubicBezTo>
                <a:cubicBezTo>
                  <a:pt x="2454956" y="1191638"/>
                  <a:pt x="2457938" y="1211385"/>
                  <a:pt x="2461846" y="1230923"/>
                </a:cubicBezTo>
                <a:cubicBezTo>
                  <a:pt x="2465754" y="1344246"/>
                  <a:pt x="2466911" y="1457697"/>
                  <a:pt x="2473569" y="1570892"/>
                </a:cubicBezTo>
                <a:cubicBezTo>
                  <a:pt x="2474739" y="1590783"/>
                  <a:pt x="2482262" y="1609814"/>
                  <a:pt x="2485292" y="1629508"/>
                </a:cubicBezTo>
                <a:cubicBezTo>
                  <a:pt x="2490082" y="1660646"/>
                  <a:pt x="2493536" y="1691980"/>
                  <a:pt x="2497015" y="1723292"/>
                </a:cubicBezTo>
                <a:cubicBezTo>
                  <a:pt x="2501352" y="1762324"/>
                  <a:pt x="2504149" y="1801520"/>
                  <a:pt x="2508738" y="1840523"/>
                </a:cubicBezTo>
                <a:cubicBezTo>
                  <a:pt x="2517047" y="1911152"/>
                  <a:pt x="2519536" y="1917958"/>
                  <a:pt x="2532184" y="1981200"/>
                </a:cubicBezTo>
                <a:cubicBezTo>
                  <a:pt x="2528276" y="2082800"/>
                  <a:pt x="2520461" y="2184325"/>
                  <a:pt x="2520461" y="2286000"/>
                </a:cubicBezTo>
                <a:cubicBezTo>
                  <a:pt x="2520461" y="2565837"/>
                  <a:pt x="2519145" y="2362145"/>
                  <a:pt x="2543907" y="2473569"/>
                </a:cubicBezTo>
                <a:cubicBezTo>
                  <a:pt x="2550416" y="2502859"/>
                  <a:pt x="2563612" y="2599778"/>
                  <a:pt x="2567354" y="2625969"/>
                </a:cubicBezTo>
                <a:cubicBezTo>
                  <a:pt x="2571262" y="2684584"/>
                  <a:pt x="2569419" y="2743869"/>
                  <a:pt x="2579077" y="2801815"/>
                </a:cubicBezTo>
                <a:cubicBezTo>
                  <a:pt x="2581393" y="2815713"/>
                  <a:pt x="2588625" y="2834669"/>
                  <a:pt x="2602523" y="2836985"/>
                </a:cubicBezTo>
                <a:cubicBezTo>
                  <a:pt x="2641261" y="2843441"/>
                  <a:pt x="2680677" y="2829170"/>
                  <a:pt x="2719754" y="2825262"/>
                </a:cubicBezTo>
                <a:cubicBezTo>
                  <a:pt x="2819980" y="2791852"/>
                  <a:pt x="2765568" y="2804880"/>
                  <a:pt x="2883877" y="2790092"/>
                </a:cubicBezTo>
                <a:cubicBezTo>
                  <a:pt x="2907323" y="2782277"/>
                  <a:pt x="2940506" y="2787210"/>
                  <a:pt x="2954215" y="2766646"/>
                </a:cubicBezTo>
                <a:lnTo>
                  <a:pt x="3001107" y="2696308"/>
                </a:lnTo>
                <a:cubicBezTo>
                  <a:pt x="3007962" y="2686026"/>
                  <a:pt x="3007304" y="2672191"/>
                  <a:pt x="3012831" y="2661138"/>
                </a:cubicBezTo>
                <a:cubicBezTo>
                  <a:pt x="3019132" y="2648536"/>
                  <a:pt x="3029976" y="2638571"/>
                  <a:pt x="3036277" y="2625969"/>
                </a:cubicBezTo>
                <a:cubicBezTo>
                  <a:pt x="3041803" y="2614916"/>
                  <a:pt x="3045577" y="2602917"/>
                  <a:pt x="3048000" y="2590800"/>
                </a:cubicBezTo>
                <a:cubicBezTo>
                  <a:pt x="3057323" y="2544184"/>
                  <a:pt x="3059916" y="2496243"/>
                  <a:pt x="3071446" y="2450123"/>
                </a:cubicBezTo>
                <a:cubicBezTo>
                  <a:pt x="3088002" y="2383900"/>
                  <a:pt x="3080009" y="2419030"/>
                  <a:pt x="3094892" y="2344615"/>
                </a:cubicBezTo>
                <a:cubicBezTo>
                  <a:pt x="3098800" y="2254738"/>
                  <a:pt x="3100206" y="2164718"/>
                  <a:pt x="3106615" y="2074985"/>
                </a:cubicBezTo>
                <a:cubicBezTo>
                  <a:pt x="3108035" y="2055110"/>
                  <a:pt x="3116534" y="2036213"/>
                  <a:pt x="3118338" y="2016369"/>
                </a:cubicBezTo>
                <a:cubicBezTo>
                  <a:pt x="3124363" y="1950097"/>
                  <a:pt x="3127170" y="1883560"/>
                  <a:pt x="3130061" y="1817077"/>
                </a:cubicBezTo>
                <a:cubicBezTo>
                  <a:pt x="3155842" y="1224115"/>
                  <a:pt x="3128137" y="1695460"/>
                  <a:pt x="3153507" y="1289538"/>
                </a:cubicBezTo>
                <a:cubicBezTo>
                  <a:pt x="3157415" y="1133230"/>
                  <a:pt x="3158288" y="976817"/>
                  <a:pt x="3165231" y="820615"/>
                </a:cubicBezTo>
                <a:cubicBezTo>
                  <a:pt x="3166116" y="800709"/>
                  <a:pt x="3173390" y="781604"/>
                  <a:pt x="3176954" y="762000"/>
                </a:cubicBezTo>
                <a:cubicBezTo>
                  <a:pt x="3196117" y="656605"/>
                  <a:pt x="3179665" y="727712"/>
                  <a:pt x="3200400" y="644769"/>
                </a:cubicBezTo>
                <a:cubicBezTo>
                  <a:pt x="3204308" y="750277"/>
                  <a:pt x="3207329" y="855821"/>
                  <a:pt x="3212123" y="961292"/>
                </a:cubicBezTo>
                <a:cubicBezTo>
                  <a:pt x="3218663" y="1105173"/>
                  <a:pt x="3225001" y="1175602"/>
                  <a:pt x="3235569" y="1312985"/>
                </a:cubicBezTo>
                <a:cubicBezTo>
                  <a:pt x="3239756" y="1522315"/>
                  <a:pt x="3216140" y="1755098"/>
                  <a:pt x="3259015" y="1969477"/>
                </a:cubicBezTo>
                <a:cubicBezTo>
                  <a:pt x="3262175" y="1985276"/>
                  <a:pt x="3266830" y="2000738"/>
                  <a:pt x="3270738" y="2016369"/>
                </a:cubicBezTo>
                <a:cubicBezTo>
                  <a:pt x="3274646" y="2129692"/>
                  <a:pt x="3276654" y="2243096"/>
                  <a:pt x="3282461" y="2356338"/>
                </a:cubicBezTo>
                <a:cubicBezTo>
                  <a:pt x="3286635" y="2437737"/>
                  <a:pt x="3293728" y="2470835"/>
                  <a:pt x="3305907" y="2543908"/>
                </a:cubicBezTo>
                <a:cubicBezTo>
                  <a:pt x="3360615" y="2536093"/>
                  <a:pt x="3428269" y="2556656"/>
                  <a:pt x="3470031" y="2520462"/>
                </a:cubicBezTo>
                <a:cubicBezTo>
                  <a:pt x="3502648" y="2492194"/>
                  <a:pt x="3476400" y="2434337"/>
                  <a:pt x="3481754" y="2391508"/>
                </a:cubicBezTo>
                <a:cubicBezTo>
                  <a:pt x="3491063" y="2317038"/>
                  <a:pt x="3493151" y="2352267"/>
                  <a:pt x="3505200" y="2286000"/>
                </a:cubicBezTo>
                <a:cubicBezTo>
                  <a:pt x="3510143" y="2258814"/>
                  <a:pt x="3512721" y="2231248"/>
                  <a:pt x="3516923" y="2203938"/>
                </a:cubicBezTo>
                <a:cubicBezTo>
                  <a:pt x="3539460" y="2057448"/>
                  <a:pt x="3518230" y="2216932"/>
                  <a:pt x="3540369" y="2039815"/>
                </a:cubicBezTo>
                <a:cubicBezTo>
                  <a:pt x="3544277" y="1797538"/>
                  <a:pt x="3543645" y="1555146"/>
                  <a:pt x="3552092" y="1312985"/>
                </a:cubicBezTo>
                <a:cubicBezTo>
                  <a:pt x="3555373" y="1218932"/>
                  <a:pt x="3557082" y="1123913"/>
                  <a:pt x="3575538" y="1031631"/>
                </a:cubicBezTo>
                <a:cubicBezTo>
                  <a:pt x="3579446" y="1012092"/>
                  <a:pt x="3584153" y="992697"/>
                  <a:pt x="3587261" y="973015"/>
                </a:cubicBezTo>
                <a:cubicBezTo>
                  <a:pt x="3595880" y="918428"/>
                  <a:pt x="3593230" y="861319"/>
                  <a:pt x="3610707" y="808892"/>
                </a:cubicBezTo>
                <a:cubicBezTo>
                  <a:pt x="3632622" y="743153"/>
                  <a:pt x="3619434" y="785712"/>
                  <a:pt x="3645877" y="679938"/>
                </a:cubicBezTo>
                <a:cubicBezTo>
                  <a:pt x="3649785" y="664307"/>
                  <a:pt x="3654440" y="648845"/>
                  <a:pt x="3657600" y="633046"/>
                </a:cubicBezTo>
                <a:cubicBezTo>
                  <a:pt x="3661508" y="613508"/>
                  <a:pt x="3665001" y="593882"/>
                  <a:pt x="3669323" y="574431"/>
                </a:cubicBezTo>
                <a:cubicBezTo>
                  <a:pt x="3672818" y="558703"/>
                  <a:pt x="3677886" y="543337"/>
                  <a:pt x="3681046" y="527538"/>
                </a:cubicBezTo>
                <a:cubicBezTo>
                  <a:pt x="3701677" y="424381"/>
                  <a:pt x="3681677" y="490475"/>
                  <a:pt x="3704492" y="422031"/>
                </a:cubicBezTo>
                <a:cubicBezTo>
                  <a:pt x="3710350" y="498190"/>
                  <a:pt x="3723125" y="695854"/>
                  <a:pt x="3739661" y="762000"/>
                </a:cubicBezTo>
                <a:lnTo>
                  <a:pt x="3751384" y="808892"/>
                </a:lnTo>
                <a:cubicBezTo>
                  <a:pt x="3755292" y="844061"/>
                  <a:pt x="3761797" y="879038"/>
                  <a:pt x="3763107" y="914400"/>
                </a:cubicBezTo>
                <a:cubicBezTo>
                  <a:pt x="3784104" y="1481287"/>
                  <a:pt x="3718579" y="1273178"/>
                  <a:pt x="3786554" y="1477108"/>
                </a:cubicBezTo>
                <a:cubicBezTo>
                  <a:pt x="3812948" y="1688263"/>
                  <a:pt x="3799641" y="1602525"/>
                  <a:pt x="3821723" y="1735015"/>
                </a:cubicBezTo>
                <a:cubicBezTo>
                  <a:pt x="3840527" y="2111104"/>
                  <a:pt x="3824490" y="1832374"/>
                  <a:pt x="3845169" y="2121877"/>
                </a:cubicBezTo>
                <a:cubicBezTo>
                  <a:pt x="3860136" y="2331418"/>
                  <a:pt x="3846562" y="2235739"/>
                  <a:pt x="3868615" y="2368062"/>
                </a:cubicBezTo>
                <a:cubicBezTo>
                  <a:pt x="4144915" y="2340430"/>
                  <a:pt x="3876689" y="2371105"/>
                  <a:pt x="4044461" y="2344615"/>
                </a:cubicBezTo>
                <a:cubicBezTo>
                  <a:pt x="4099048" y="2335996"/>
                  <a:pt x="4208584" y="2321169"/>
                  <a:pt x="4208584" y="2321169"/>
                </a:cubicBezTo>
                <a:cubicBezTo>
                  <a:pt x="4238933" y="2230122"/>
                  <a:pt x="4208992" y="2329421"/>
                  <a:pt x="4232031" y="2133600"/>
                </a:cubicBezTo>
                <a:cubicBezTo>
                  <a:pt x="4238414" y="2079348"/>
                  <a:pt x="4245054" y="2098443"/>
                  <a:pt x="4255477" y="2051538"/>
                </a:cubicBezTo>
                <a:cubicBezTo>
                  <a:pt x="4260633" y="2028335"/>
                  <a:pt x="4263292" y="2004646"/>
                  <a:pt x="4267200" y="1981200"/>
                </a:cubicBezTo>
                <a:cubicBezTo>
                  <a:pt x="4271108" y="1813169"/>
                  <a:pt x="4275595" y="1645151"/>
                  <a:pt x="4278923" y="1477108"/>
                </a:cubicBezTo>
                <a:cubicBezTo>
                  <a:pt x="4283411" y="1250472"/>
                  <a:pt x="4284263" y="1023759"/>
                  <a:pt x="4290646" y="797169"/>
                </a:cubicBezTo>
                <a:cubicBezTo>
                  <a:pt x="4293154" y="708150"/>
                  <a:pt x="4305028" y="626885"/>
                  <a:pt x="4314092" y="539262"/>
                </a:cubicBezTo>
                <a:cubicBezTo>
                  <a:pt x="4345990" y="230917"/>
                  <a:pt x="4325663" y="399798"/>
                  <a:pt x="4349261" y="211015"/>
                </a:cubicBezTo>
                <a:cubicBezTo>
                  <a:pt x="4327898" y="616920"/>
                  <a:pt x="4330036" y="477168"/>
                  <a:pt x="4349261" y="1101969"/>
                </a:cubicBezTo>
                <a:cubicBezTo>
                  <a:pt x="4349855" y="1121280"/>
                  <a:pt x="4369295" y="1253930"/>
                  <a:pt x="4372707" y="1277815"/>
                </a:cubicBezTo>
                <a:cubicBezTo>
                  <a:pt x="4376615" y="1516184"/>
                  <a:pt x="4377210" y="1754631"/>
                  <a:pt x="4384431" y="1992923"/>
                </a:cubicBezTo>
                <a:cubicBezTo>
                  <a:pt x="4385035" y="2012839"/>
                  <a:pt x="4392878" y="2031884"/>
                  <a:pt x="4396154" y="2051538"/>
                </a:cubicBezTo>
                <a:cubicBezTo>
                  <a:pt x="4402387" y="2088937"/>
                  <a:pt x="4410949" y="2165006"/>
                  <a:pt x="4419600" y="2203938"/>
                </a:cubicBezTo>
                <a:cubicBezTo>
                  <a:pt x="4422281" y="2216001"/>
                  <a:pt x="4427415" y="2227385"/>
                  <a:pt x="4431323" y="2239108"/>
                </a:cubicBezTo>
                <a:cubicBezTo>
                  <a:pt x="4443046" y="2231293"/>
                  <a:pt x="4455490" y="2224464"/>
                  <a:pt x="4466492" y="2215662"/>
                </a:cubicBezTo>
                <a:cubicBezTo>
                  <a:pt x="4475123" y="2208757"/>
                  <a:pt x="4480052" y="2197158"/>
                  <a:pt x="4489938" y="2192215"/>
                </a:cubicBezTo>
                <a:cubicBezTo>
                  <a:pt x="4504349" y="2185009"/>
                  <a:pt x="4521200" y="2184400"/>
                  <a:pt x="4536831" y="2180492"/>
                </a:cubicBezTo>
                <a:cubicBezTo>
                  <a:pt x="4548554" y="2172677"/>
                  <a:pt x="4559398" y="2163347"/>
                  <a:pt x="4572000" y="2157046"/>
                </a:cubicBezTo>
                <a:cubicBezTo>
                  <a:pt x="4604738" y="2140677"/>
                  <a:pt x="4658989" y="2137920"/>
                  <a:pt x="4689231" y="2133600"/>
                </a:cubicBezTo>
                <a:lnTo>
                  <a:pt x="4759569" y="2110154"/>
                </a:lnTo>
                <a:cubicBezTo>
                  <a:pt x="4771292" y="2106246"/>
                  <a:pt x="4784456" y="2105286"/>
                  <a:pt x="4794738" y="2098431"/>
                </a:cubicBezTo>
                <a:cubicBezTo>
                  <a:pt x="4843313" y="2066048"/>
                  <a:pt x="4816238" y="2078402"/>
                  <a:pt x="4876800" y="2063262"/>
                </a:cubicBezTo>
                <a:cubicBezTo>
                  <a:pt x="4884615" y="2055446"/>
                  <a:pt x="4890360" y="2044758"/>
                  <a:pt x="4900246" y="2039815"/>
                </a:cubicBezTo>
                <a:cubicBezTo>
                  <a:pt x="4914657" y="2032609"/>
                  <a:pt x="4931646" y="2032518"/>
                  <a:pt x="4947138" y="2028092"/>
                </a:cubicBezTo>
                <a:cubicBezTo>
                  <a:pt x="4959020" y="2024697"/>
                  <a:pt x="4970584" y="2020277"/>
                  <a:pt x="4982307" y="2016369"/>
                </a:cubicBezTo>
                <a:cubicBezTo>
                  <a:pt x="5047575" y="1951103"/>
                  <a:pt x="5003524" y="2005446"/>
                  <a:pt x="5017477" y="1817077"/>
                </a:cubicBezTo>
                <a:cubicBezTo>
                  <a:pt x="5020953" y="1770151"/>
                  <a:pt x="5024004" y="1723167"/>
                  <a:pt x="5029200" y="1676400"/>
                </a:cubicBezTo>
                <a:cubicBezTo>
                  <a:pt x="5031825" y="1652776"/>
                  <a:pt x="5037562" y="1629593"/>
                  <a:pt x="5040923" y="1606062"/>
                </a:cubicBezTo>
                <a:cubicBezTo>
                  <a:pt x="5045378" y="1574874"/>
                  <a:pt x="5048738" y="1543539"/>
                  <a:pt x="5052646" y="1512277"/>
                </a:cubicBezTo>
                <a:cubicBezTo>
                  <a:pt x="5056554" y="1270000"/>
                  <a:pt x="5057449" y="1027656"/>
                  <a:pt x="5064369" y="785446"/>
                </a:cubicBezTo>
                <a:cubicBezTo>
                  <a:pt x="5065269" y="753954"/>
                  <a:pt x="5072613" y="722974"/>
                  <a:pt x="5076092" y="691662"/>
                </a:cubicBezTo>
                <a:cubicBezTo>
                  <a:pt x="5080429" y="652630"/>
                  <a:pt x="5083907" y="613508"/>
                  <a:pt x="5087815" y="574431"/>
                </a:cubicBezTo>
                <a:cubicBezTo>
                  <a:pt x="5091723" y="781539"/>
                  <a:pt x="5092399" y="988733"/>
                  <a:pt x="5099538" y="1195754"/>
                </a:cubicBezTo>
                <a:cubicBezTo>
                  <a:pt x="5100225" y="1215667"/>
                  <a:pt x="5106939" y="1234918"/>
                  <a:pt x="5111261" y="1254369"/>
                </a:cubicBezTo>
                <a:cubicBezTo>
                  <a:pt x="5129582" y="1336814"/>
                  <a:pt x="5115127" y="1267905"/>
                  <a:pt x="5134707" y="1336431"/>
                </a:cubicBezTo>
                <a:cubicBezTo>
                  <a:pt x="5164148" y="1439471"/>
                  <a:pt x="5130046" y="1334169"/>
                  <a:pt x="5158154" y="1418492"/>
                </a:cubicBezTo>
                <a:cubicBezTo>
                  <a:pt x="5162062" y="1504461"/>
                  <a:pt x="5163956" y="1590546"/>
                  <a:pt x="5169877" y="1676400"/>
                </a:cubicBezTo>
                <a:cubicBezTo>
                  <a:pt x="5177875" y="1792376"/>
                  <a:pt x="5184556" y="1729306"/>
                  <a:pt x="5205046" y="1852246"/>
                </a:cubicBezTo>
                <a:lnTo>
                  <a:pt x="5216769" y="1922585"/>
                </a:lnTo>
                <a:cubicBezTo>
                  <a:pt x="5228492" y="1918677"/>
                  <a:pt x="5240056" y="1914257"/>
                  <a:pt x="5251938" y="1910862"/>
                </a:cubicBezTo>
                <a:cubicBezTo>
                  <a:pt x="5297093" y="1897960"/>
                  <a:pt x="5309086" y="1897778"/>
                  <a:pt x="5357446" y="1887415"/>
                </a:cubicBezTo>
                <a:lnTo>
                  <a:pt x="5462954" y="1863969"/>
                </a:lnTo>
                <a:cubicBezTo>
                  <a:pt x="5482598" y="1785393"/>
                  <a:pt x="5465014" y="1846754"/>
                  <a:pt x="5498123" y="1758462"/>
                </a:cubicBezTo>
                <a:cubicBezTo>
                  <a:pt x="5502462" y="1746891"/>
                  <a:pt x="5505507" y="1734863"/>
                  <a:pt x="5509846" y="1723292"/>
                </a:cubicBezTo>
                <a:cubicBezTo>
                  <a:pt x="5517235" y="1703588"/>
                  <a:pt x="5525903" y="1684381"/>
                  <a:pt x="5533292" y="1664677"/>
                </a:cubicBezTo>
                <a:cubicBezTo>
                  <a:pt x="5537631" y="1653107"/>
                  <a:pt x="5540676" y="1641078"/>
                  <a:pt x="5545015" y="1629508"/>
                </a:cubicBezTo>
                <a:cubicBezTo>
                  <a:pt x="5552404" y="1609804"/>
                  <a:pt x="5560646" y="1590431"/>
                  <a:pt x="5568461" y="1570892"/>
                </a:cubicBezTo>
                <a:cubicBezTo>
                  <a:pt x="5572369" y="1547446"/>
                  <a:pt x="5575204" y="1523796"/>
                  <a:pt x="5580184" y="1500554"/>
                </a:cubicBezTo>
                <a:cubicBezTo>
                  <a:pt x="5597848" y="1418126"/>
                  <a:pt x="5602474" y="1410240"/>
                  <a:pt x="5627077" y="1336431"/>
                </a:cubicBezTo>
                <a:lnTo>
                  <a:pt x="5638800" y="1301262"/>
                </a:lnTo>
                <a:lnTo>
                  <a:pt x="5650523" y="1266092"/>
                </a:lnTo>
                <a:cubicBezTo>
                  <a:pt x="5654431" y="1199661"/>
                  <a:pt x="5656720" y="1133116"/>
                  <a:pt x="5662246" y="1066800"/>
                </a:cubicBezTo>
                <a:cubicBezTo>
                  <a:pt x="5664541" y="1039264"/>
                  <a:pt x="5671850" y="1012288"/>
                  <a:pt x="5673969" y="984738"/>
                </a:cubicBezTo>
                <a:cubicBezTo>
                  <a:pt x="5679671" y="910608"/>
                  <a:pt x="5680577" y="836173"/>
                  <a:pt x="5685692" y="762000"/>
                </a:cubicBezTo>
                <a:cubicBezTo>
                  <a:pt x="5689878" y="701308"/>
                  <a:pt x="5694543" y="644533"/>
                  <a:pt x="5709138" y="586154"/>
                </a:cubicBezTo>
                <a:cubicBezTo>
                  <a:pt x="5712135" y="574166"/>
                  <a:pt x="5716953" y="562708"/>
                  <a:pt x="5720861" y="550985"/>
                </a:cubicBezTo>
                <a:cubicBezTo>
                  <a:pt x="5727487" y="431716"/>
                  <a:pt x="5728351" y="346155"/>
                  <a:pt x="5744307" y="234462"/>
                </a:cubicBezTo>
                <a:cubicBezTo>
                  <a:pt x="5751030" y="187401"/>
                  <a:pt x="5756224" y="139905"/>
                  <a:pt x="5767754" y="93785"/>
                </a:cubicBezTo>
                <a:lnTo>
                  <a:pt x="5791200" y="0"/>
                </a:lnTo>
                <a:cubicBezTo>
                  <a:pt x="5845881" y="164043"/>
                  <a:pt x="5792606" y="-7043"/>
                  <a:pt x="5814646" y="433754"/>
                </a:cubicBezTo>
                <a:cubicBezTo>
                  <a:pt x="5819735" y="535527"/>
                  <a:pt x="5827953" y="637160"/>
                  <a:pt x="5838092" y="738554"/>
                </a:cubicBezTo>
                <a:cubicBezTo>
                  <a:pt x="5851798" y="875611"/>
                  <a:pt x="5842113" y="817276"/>
                  <a:pt x="5861538" y="914400"/>
                </a:cubicBezTo>
                <a:cubicBezTo>
                  <a:pt x="5865446" y="1027723"/>
                  <a:pt x="5866603" y="1141174"/>
                  <a:pt x="5873261" y="1254369"/>
                </a:cubicBezTo>
                <a:cubicBezTo>
                  <a:pt x="5874431" y="1274260"/>
                  <a:pt x="5881876" y="1293303"/>
                  <a:pt x="5884984" y="1312985"/>
                </a:cubicBezTo>
                <a:cubicBezTo>
                  <a:pt x="5918059" y="1522454"/>
                  <a:pt x="5892885" y="1414924"/>
                  <a:pt x="5920154" y="1524000"/>
                </a:cubicBezTo>
                <a:cubicBezTo>
                  <a:pt x="5924583" y="1603718"/>
                  <a:pt x="5920437" y="1708700"/>
                  <a:pt x="5943600" y="1793631"/>
                </a:cubicBezTo>
                <a:cubicBezTo>
                  <a:pt x="5950103" y="1817474"/>
                  <a:pt x="5959231" y="1840523"/>
                  <a:pt x="5967046" y="1863969"/>
                </a:cubicBezTo>
                <a:lnTo>
                  <a:pt x="5978769" y="1899138"/>
                </a:lnTo>
                <a:cubicBezTo>
                  <a:pt x="6025661" y="1895230"/>
                  <a:pt x="6073031" y="1895151"/>
                  <a:pt x="6119446" y="1887415"/>
                </a:cubicBezTo>
                <a:cubicBezTo>
                  <a:pt x="6143824" y="1883352"/>
                  <a:pt x="6189784" y="1863969"/>
                  <a:pt x="6189784" y="1863969"/>
                </a:cubicBezTo>
                <a:cubicBezTo>
                  <a:pt x="6193692" y="1824892"/>
                  <a:pt x="6195953" y="1785615"/>
                  <a:pt x="6201507" y="1746738"/>
                </a:cubicBezTo>
                <a:cubicBezTo>
                  <a:pt x="6203786" y="1730788"/>
                  <a:pt x="6210071" y="1715645"/>
                  <a:pt x="6213231" y="1699846"/>
                </a:cubicBezTo>
                <a:cubicBezTo>
                  <a:pt x="6217893" y="1676538"/>
                  <a:pt x="6219974" y="1652750"/>
                  <a:pt x="6224954" y="1629508"/>
                </a:cubicBezTo>
                <a:cubicBezTo>
                  <a:pt x="6231706" y="1598000"/>
                  <a:pt x="6248400" y="1535723"/>
                  <a:pt x="6248400" y="1535723"/>
                </a:cubicBezTo>
                <a:cubicBezTo>
                  <a:pt x="6252308" y="1504461"/>
                  <a:pt x="6254487" y="1472935"/>
                  <a:pt x="6260123" y="1441938"/>
                </a:cubicBezTo>
                <a:cubicBezTo>
                  <a:pt x="6262333" y="1429780"/>
                  <a:pt x="6269635" y="1418927"/>
                  <a:pt x="6271846" y="1406769"/>
                </a:cubicBezTo>
                <a:cubicBezTo>
                  <a:pt x="6277482" y="1375773"/>
                  <a:pt x="6277390" y="1343878"/>
                  <a:pt x="6283569" y="1312985"/>
                </a:cubicBezTo>
                <a:cubicBezTo>
                  <a:pt x="6289148" y="1285089"/>
                  <a:pt x="6301054" y="1258740"/>
                  <a:pt x="6307015" y="1230923"/>
                </a:cubicBezTo>
                <a:cubicBezTo>
                  <a:pt x="6312805" y="1203905"/>
                  <a:pt x="6313795" y="1176048"/>
                  <a:pt x="6318738" y="1148862"/>
                </a:cubicBezTo>
                <a:cubicBezTo>
                  <a:pt x="6324626" y="1116476"/>
                  <a:pt x="6332139" y="1096934"/>
                  <a:pt x="6342184" y="1066800"/>
                </a:cubicBezTo>
                <a:cubicBezTo>
                  <a:pt x="6344948" y="1030869"/>
                  <a:pt x="6359688" y="830018"/>
                  <a:pt x="6365631" y="785446"/>
                </a:cubicBezTo>
                <a:cubicBezTo>
                  <a:pt x="6367760" y="769476"/>
                  <a:pt x="6373978" y="754308"/>
                  <a:pt x="6377354" y="738554"/>
                </a:cubicBezTo>
                <a:cubicBezTo>
                  <a:pt x="6388890" y="684720"/>
                  <a:pt x="6397228" y="627965"/>
                  <a:pt x="6412523" y="574431"/>
                </a:cubicBezTo>
                <a:cubicBezTo>
                  <a:pt x="6415918" y="562549"/>
                  <a:pt x="6420338" y="550985"/>
                  <a:pt x="6424246" y="539262"/>
                </a:cubicBezTo>
                <a:cubicBezTo>
                  <a:pt x="6428154" y="765908"/>
                  <a:pt x="6429205" y="992621"/>
                  <a:pt x="6435969" y="1219200"/>
                </a:cubicBezTo>
                <a:cubicBezTo>
                  <a:pt x="6437025" y="1254570"/>
                  <a:pt x="6442506" y="1289704"/>
                  <a:pt x="6447692" y="1324708"/>
                </a:cubicBezTo>
                <a:cubicBezTo>
                  <a:pt x="6486096" y="1583939"/>
                  <a:pt x="6468750" y="1459707"/>
                  <a:pt x="6506307" y="1641231"/>
                </a:cubicBezTo>
                <a:cubicBezTo>
                  <a:pt x="6522455" y="1719279"/>
                  <a:pt x="6527996" y="1800080"/>
                  <a:pt x="6553200" y="1875692"/>
                </a:cubicBezTo>
                <a:cubicBezTo>
                  <a:pt x="6664564" y="2209788"/>
                  <a:pt x="6517350" y="1756079"/>
                  <a:pt x="6611815" y="2086708"/>
                </a:cubicBezTo>
                <a:cubicBezTo>
                  <a:pt x="6625394" y="2134235"/>
                  <a:pt x="6643822" y="2180251"/>
                  <a:pt x="6658707" y="2227385"/>
                </a:cubicBezTo>
                <a:cubicBezTo>
                  <a:pt x="6667274" y="2254513"/>
                  <a:pt x="6673158" y="2282458"/>
                  <a:pt x="6682154" y="2309446"/>
                </a:cubicBezTo>
                <a:cubicBezTo>
                  <a:pt x="6688809" y="2329410"/>
                  <a:pt x="6696701" y="2348992"/>
                  <a:pt x="6705600" y="2368062"/>
                </a:cubicBezTo>
                <a:cubicBezTo>
                  <a:pt x="6724075" y="2407652"/>
                  <a:pt x="6764215" y="2485292"/>
                  <a:pt x="6764215" y="2485292"/>
                </a:cubicBezTo>
                <a:cubicBezTo>
                  <a:pt x="6783823" y="2818632"/>
                  <a:pt x="6763721" y="2551188"/>
                  <a:pt x="6799384" y="2872154"/>
                </a:cubicBezTo>
                <a:cubicBezTo>
                  <a:pt x="6803292" y="2907323"/>
                  <a:pt x="6805289" y="2942758"/>
                  <a:pt x="6811107" y="2977662"/>
                </a:cubicBezTo>
                <a:cubicBezTo>
                  <a:pt x="6813139" y="2989851"/>
                  <a:pt x="6819834" y="3000843"/>
                  <a:pt x="6822831" y="3012831"/>
                </a:cubicBezTo>
                <a:cubicBezTo>
                  <a:pt x="6827664" y="3032161"/>
                  <a:pt x="6830232" y="3051995"/>
                  <a:pt x="6834554" y="3071446"/>
                </a:cubicBezTo>
                <a:cubicBezTo>
                  <a:pt x="6838049" y="3087174"/>
                  <a:pt x="6842782" y="3102610"/>
                  <a:pt x="6846277" y="3118338"/>
                </a:cubicBezTo>
                <a:cubicBezTo>
                  <a:pt x="6888231" y="3307132"/>
                  <a:pt x="6862826" y="3226603"/>
                  <a:pt x="6893169" y="3317631"/>
                </a:cubicBezTo>
                <a:cubicBezTo>
                  <a:pt x="6896908" y="3343806"/>
                  <a:pt x="6910109" y="3440755"/>
                  <a:pt x="6916615" y="3470031"/>
                </a:cubicBezTo>
                <a:cubicBezTo>
                  <a:pt x="6927100" y="3517216"/>
                  <a:pt x="6938505" y="3564232"/>
                  <a:pt x="6951784" y="3610708"/>
                </a:cubicBezTo>
                <a:cubicBezTo>
                  <a:pt x="6961968" y="3646353"/>
                  <a:pt x="6975231" y="3681046"/>
                  <a:pt x="6986954" y="3716215"/>
                </a:cubicBezTo>
                <a:lnTo>
                  <a:pt x="6998677" y="3751385"/>
                </a:lnTo>
                <a:cubicBezTo>
                  <a:pt x="7506823" y="3725977"/>
                  <a:pt x="7311874" y="3743510"/>
                  <a:pt x="7584831" y="3716215"/>
                </a:cubicBezTo>
                <a:lnTo>
                  <a:pt x="8522677" y="3739662"/>
                </a:lnTo>
                <a:cubicBezTo>
                  <a:pt x="8546432" y="3740491"/>
                  <a:pt x="8569454" y="3748244"/>
                  <a:pt x="8593015" y="3751385"/>
                </a:cubicBezTo>
                <a:cubicBezTo>
                  <a:pt x="8628090" y="3756062"/>
                  <a:pt x="8663354" y="3759200"/>
                  <a:pt x="8698523" y="3763108"/>
                </a:cubicBezTo>
                <a:cubicBezTo>
                  <a:pt x="8715108" y="3768636"/>
                  <a:pt x="8765864" y="3786554"/>
                  <a:pt x="8780584" y="3786554"/>
                </a:cubicBezTo>
                <a:cubicBezTo>
                  <a:pt x="8807252" y="3786554"/>
                  <a:pt x="8865596" y="3758838"/>
                  <a:pt x="8886092" y="3751385"/>
                </a:cubicBezTo>
                <a:cubicBezTo>
                  <a:pt x="8953640" y="3726822"/>
                  <a:pt x="9063356" y="3695875"/>
                  <a:pt x="9120554" y="3681046"/>
                </a:cubicBezTo>
                <a:cubicBezTo>
                  <a:pt x="9220438" y="3655150"/>
                  <a:pt x="9348826" y="3630058"/>
                  <a:pt x="9448800" y="3610708"/>
                </a:cubicBezTo>
                <a:cubicBezTo>
                  <a:pt x="9555299" y="3590095"/>
                  <a:pt x="9691012" y="3563040"/>
                  <a:pt x="9800492" y="3552092"/>
                </a:cubicBezTo>
                <a:cubicBezTo>
                  <a:pt x="9925500" y="3539591"/>
                  <a:pt x="9878451" y="3540369"/>
                  <a:pt x="9941169" y="3540369"/>
                </a:cubicBezTo>
              </a:path>
            </a:pathLst>
          </a:cu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Beer">
            <a:extLst>
              <a:ext uri="{FF2B5EF4-FFF2-40B4-BE49-F238E27FC236}">
                <a16:creationId xmlns:a16="http://schemas.microsoft.com/office/drawing/2014/main" id="{6D187604-E0B7-8147-9750-5D2FF88DA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6250" y="2115323"/>
            <a:ext cx="1123950" cy="1123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277D00-A0B0-034D-A10B-22FD7DF3D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69695">
            <a:off x="9154620" y="1197725"/>
            <a:ext cx="947120" cy="15329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64E8D-20EA-AC43-ABA3-AD2F69984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6764" y="2950695"/>
            <a:ext cx="914400" cy="9144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BE2153-5751-BE4E-A9B0-CF9A4A0CAE45}"/>
              </a:ext>
            </a:extLst>
          </p:cNvPr>
          <p:cNvCxnSpPr/>
          <p:nvPr/>
        </p:nvCxnSpPr>
        <p:spPr>
          <a:xfrm>
            <a:off x="656492" y="6389077"/>
            <a:ext cx="101990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BFBE4D-A59A-4740-B038-5232473CB622}"/>
              </a:ext>
            </a:extLst>
          </p:cNvPr>
          <p:cNvCxnSpPr>
            <a:cxnSpLocks/>
          </p:cNvCxnSpPr>
          <p:nvPr/>
        </p:nvCxnSpPr>
        <p:spPr>
          <a:xfrm flipV="1">
            <a:off x="656492" y="1172308"/>
            <a:ext cx="0" cy="5216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82585BC-1B4D-4147-8941-CA9D461A2472}"/>
                  </a:ext>
                </a:extLst>
              </p14:cNvPr>
              <p14:cNvContentPartPr/>
              <p14:nvPr/>
            </p14:nvContentPartPr>
            <p14:xfrm>
              <a:off x="1599988" y="511108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82585BC-1B4D-4147-8941-CA9D461A24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7988" y="4967086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C963AFA-ED67-1B41-8922-7D307C794C68}"/>
                  </a:ext>
                </a:extLst>
              </p14:cNvPr>
              <p14:cNvContentPartPr/>
              <p14:nvPr/>
            </p14:nvContentPartPr>
            <p14:xfrm>
              <a:off x="2375428" y="508768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C963AFA-ED67-1B41-8922-7D307C794C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3788" y="4944046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CF18C47-45A8-1146-9255-E4F0D8F0AD92}"/>
                  </a:ext>
                </a:extLst>
              </p14:cNvPr>
              <p14:cNvContentPartPr/>
              <p14:nvPr/>
            </p14:nvContentPartPr>
            <p14:xfrm>
              <a:off x="3128908" y="506068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CF18C47-45A8-1146-9255-E4F0D8F0AD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6908" y="4916686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5675134-60FD-6343-A05B-69BE7E72D47D}"/>
                  </a:ext>
                </a:extLst>
              </p14:cNvPr>
              <p14:cNvContentPartPr/>
              <p14:nvPr/>
            </p14:nvContentPartPr>
            <p14:xfrm>
              <a:off x="3815228" y="5107578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5675134-60FD-6343-A05B-69BE7E72D4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3228" y="4963578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CE328A-BB65-E144-9BF5-DA2ACF9CD8F6}"/>
                  </a:ext>
                </a:extLst>
              </p14:cNvPr>
              <p14:cNvContentPartPr/>
              <p14:nvPr/>
            </p14:nvContentPartPr>
            <p14:xfrm>
              <a:off x="4494094" y="508732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CE328A-BB65-E144-9BF5-DA2ACF9CD8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094" y="4943326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DBB9549-B885-3145-AF0B-EFF47EE13853}"/>
                  </a:ext>
                </a:extLst>
              </p14:cNvPr>
              <p14:cNvContentPartPr/>
              <p14:nvPr/>
            </p14:nvContentPartPr>
            <p14:xfrm>
              <a:off x="5105400" y="508166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DBB9549-B885-3145-AF0B-EFF47EE138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33400" y="4937666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50378CF-40FA-7848-884C-DC4D857998EB}"/>
                  </a:ext>
                </a:extLst>
              </p14:cNvPr>
              <p14:cNvContentPartPr/>
              <p14:nvPr/>
            </p14:nvContentPartPr>
            <p14:xfrm>
              <a:off x="5755491" y="505018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50378CF-40FA-7848-884C-DC4D857998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83491" y="490618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453C6EB-C37F-DD46-9751-C32C52E35C66}"/>
                  </a:ext>
                </a:extLst>
              </p14:cNvPr>
              <p14:cNvContentPartPr/>
              <p14:nvPr/>
            </p14:nvContentPartPr>
            <p14:xfrm>
              <a:off x="6393860" y="504982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453C6EB-C37F-DD46-9751-C32C52E35C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1860" y="4905829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E237F1A-900A-EB4E-BA62-E66F7925C435}"/>
                  </a:ext>
                </a:extLst>
              </p14:cNvPr>
              <p14:cNvContentPartPr/>
              <p14:nvPr/>
            </p14:nvContentPartPr>
            <p14:xfrm>
              <a:off x="7033293" y="5046645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E237F1A-900A-EB4E-BA62-E66F7925C4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1293" y="4902645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8BC1E25-2D7C-EB48-A1F7-1385B6DFF850}"/>
                  </a:ext>
                </a:extLst>
              </p14:cNvPr>
              <p14:cNvContentPartPr/>
              <p14:nvPr/>
            </p14:nvContentPartPr>
            <p14:xfrm>
              <a:off x="7620000" y="5056901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8BC1E25-2D7C-EB48-A1F7-1385B6DFF8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8000" y="4912901"/>
                <a:ext cx="14400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47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190" y="2869406"/>
            <a:ext cx="1497002" cy="1497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2362" y="1593724"/>
            <a:ext cx="138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THOUGHTS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5069" y="4402534"/>
            <a:ext cx="111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82093" y="1582212"/>
            <a:ext cx="145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EMOTIONS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0583" y="4801796"/>
            <a:ext cx="2010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Palpitations</a:t>
            </a:r>
          </a:p>
          <a:p>
            <a:r>
              <a:rPr lang="en-US" sz="1600" dirty="0"/>
              <a:t>Queasy</a:t>
            </a:r>
          </a:p>
          <a:p>
            <a:r>
              <a:rPr lang="en-US" sz="1600" dirty="0"/>
              <a:t>Chest tightness</a:t>
            </a:r>
          </a:p>
          <a:p>
            <a:r>
              <a:rPr lang="en-US" sz="1600" dirty="0"/>
              <a:t>Headache</a:t>
            </a:r>
          </a:p>
          <a:p>
            <a:r>
              <a:rPr lang="en-US" sz="1600" dirty="0"/>
              <a:t>Malaise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08910" y="1871954"/>
            <a:ext cx="16639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Sad</a:t>
            </a:r>
          </a:p>
          <a:p>
            <a:pPr algn="ctr"/>
            <a:r>
              <a:rPr lang="en-US" sz="1600" dirty="0"/>
              <a:t>Angry</a:t>
            </a:r>
          </a:p>
          <a:p>
            <a:pPr algn="ctr"/>
            <a:r>
              <a:rPr lang="en-US" sz="1600" dirty="0"/>
              <a:t>Happy</a:t>
            </a:r>
          </a:p>
          <a:p>
            <a:pPr algn="ctr"/>
            <a:r>
              <a:rPr lang="en-US" sz="1600" dirty="0"/>
              <a:t>Fearful</a:t>
            </a:r>
          </a:p>
          <a:p>
            <a:pPr algn="ctr"/>
            <a:r>
              <a:rPr lang="en-US" sz="1600" dirty="0"/>
              <a:t>Content</a:t>
            </a:r>
          </a:p>
          <a:p>
            <a:pPr algn="ctr"/>
            <a:r>
              <a:rPr lang="en-US" sz="1600" dirty="0"/>
              <a:t>Frustrated</a:t>
            </a:r>
          </a:p>
          <a:p>
            <a:pPr algn="ctr"/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5098372" y="3322928"/>
            <a:ext cx="1821125" cy="589959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4" y="1381165"/>
            <a:ext cx="1512384" cy="846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53" y="5100175"/>
            <a:ext cx="783327" cy="1141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9" y="3322917"/>
            <a:ext cx="1057318" cy="1166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50" y="4519014"/>
            <a:ext cx="1485133" cy="644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16" y="4599009"/>
            <a:ext cx="1211127" cy="1083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24" y="1482944"/>
            <a:ext cx="1344285" cy="939500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>
            <a:off x="585432" y="279261"/>
            <a:ext cx="4739382" cy="6448236"/>
          </a:xfrm>
          <a:custGeom>
            <a:avLst/>
            <a:gdLst>
              <a:gd name="connsiteX0" fmla="*/ 631248 w 5031798"/>
              <a:gd name="connsiteY0" fmla="*/ 517686 h 6346986"/>
              <a:gd name="connsiteX1" fmla="*/ 602673 w 5031798"/>
              <a:gd name="connsiteY1" fmla="*/ 574836 h 6346986"/>
              <a:gd name="connsiteX2" fmla="*/ 545523 w 5031798"/>
              <a:gd name="connsiteY2" fmla="*/ 660561 h 6346986"/>
              <a:gd name="connsiteX3" fmla="*/ 502660 w 5031798"/>
              <a:gd name="connsiteY3" fmla="*/ 746286 h 6346986"/>
              <a:gd name="connsiteX4" fmla="*/ 474085 w 5031798"/>
              <a:gd name="connsiteY4" fmla="*/ 832011 h 6346986"/>
              <a:gd name="connsiteX5" fmla="*/ 459798 w 5031798"/>
              <a:gd name="connsiteY5" fmla="*/ 874874 h 6346986"/>
              <a:gd name="connsiteX6" fmla="*/ 402648 w 5031798"/>
              <a:gd name="connsiteY6" fmla="*/ 1003461 h 6346986"/>
              <a:gd name="connsiteX7" fmla="*/ 359785 w 5031798"/>
              <a:gd name="connsiteY7" fmla="*/ 1132049 h 6346986"/>
              <a:gd name="connsiteX8" fmla="*/ 345498 w 5031798"/>
              <a:gd name="connsiteY8" fmla="*/ 1174911 h 6346986"/>
              <a:gd name="connsiteX9" fmla="*/ 316923 w 5031798"/>
              <a:gd name="connsiteY9" fmla="*/ 1217774 h 6346986"/>
              <a:gd name="connsiteX10" fmla="*/ 274060 w 5031798"/>
              <a:gd name="connsiteY10" fmla="*/ 1374936 h 6346986"/>
              <a:gd name="connsiteX11" fmla="*/ 245485 w 5031798"/>
              <a:gd name="connsiteY11" fmla="*/ 1660686 h 6346986"/>
              <a:gd name="connsiteX12" fmla="*/ 231198 w 5031798"/>
              <a:gd name="connsiteY12" fmla="*/ 1703549 h 6346986"/>
              <a:gd name="connsiteX13" fmla="*/ 216910 w 5031798"/>
              <a:gd name="connsiteY13" fmla="*/ 1803561 h 6346986"/>
              <a:gd name="connsiteX14" fmla="*/ 174048 w 5031798"/>
              <a:gd name="connsiteY14" fmla="*/ 1960724 h 6346986"/>
              <a:gd name="connsiteX15" fmla="*/ 159760 w 5031798"/>
              <a:gd name="connsiteY15" fmla="*/ 2060736 h 6346986"/>
              <a:gd name="connsiteX16" fmla="*/ 131185 w 5031798"/>
              <a:gd name="connsiteY16" fmla="*/ 2189324 h 6346986"/>
              <a:gd name="connsiteX17" fmla="*/ 116898 w 5031798"/>
              <a:gd name="connsiteY17" fmla="*/ 2275049 h 6346986"/>
              <a:gd name="connsiteX18" fmla="*/ 88323 w 5031798"/>
              <a:gd name="connsiteY18" fmla="*/ 2360774 h 6346986"/>
              <a:gd name="connsiteX19" fmla="*/ 59748 w 5031798"/>
              <a:gd name="connsiteY19" fmla="*/ 2503649 h 6346986"/>
              <a:gd name="connsiteX20" fmla="*/ 31173 w 5031798"/>
              <a:gd name="connsiteY20" fmla="*/ 2860836 h 6346986"/>
              <a:gd name="connsiteX21" fmla="*/ 16885 w 5031798"/>
              <a:gd name="connsiteY21" fmla="*/ 2975136 h 6346986"/>
              <a:gd name="connsiteX22" fmla="*/ 16885 w 5031798"/>
              <a:gd name="connsiteY22" fmla="*/ 4246724 h 6346986"/>
              <a:gd name="connsiteX23" fmla="*/ 45460 w 5031798"/>
              <a:gd name="connsiteY23" fmla="*/ 4446749 h 6346986"/>
              <a:gd name="connsiteX24" fmla="*/ 59748 w 5031798"/>
              <a:gd name="connsiteY24" fmla="*/ 4532474 h 6346986"/>
              <a:gd name="connsiteX25" fmla="*/ 88323 w 5031798"/>
              <a:gd name="connsiteY25" fmla="*/ 4618199 h 6346986"/>
              <a:gd name="connsiteX26" fmla="*/ 116898 w 5031798"/>
              <a:gd name="connsiteY26" fmla="*/ 4732499 h 6346986"/>
              <a:gd name="connsiteX27" fmla="*/ 145473 w 5031798"/>
              <a:gd name="connsiteY27" fmla="*/ 4818224 h 6346986"/>
              <a:gd name="connsiteX28" fmla="*/ 174048 w 5031798"/>
              <a:gd name="connsiteY28" fmla="*/ 5118261 h 6346986"/>
              <a:gd name="connsiteX29" fmla="*/ 202623 w 5031798"/>
              <a:gd name="connsiteY29" fmla="*/ 5232561 h 6346986"/>
              <a:gd name="connsiteX30" fmla="*/ 231198 w 5031798"/>
              <a:gd name="connsiteY30" fmla="*/ 5318286 h 6346986"/>
              <a:gd name="connsiteX31" fmla="*/ 259773 w 5031798"/>
              <a:gd name="connsiteY31" fmla="*/ 5432586 h 6346986"/>
              <a:gd name="connsiteX32" fmla="*/ 274060 w 5031798"/>
              <a:gd name="connsiteY32" fmla="*/ 5489736 h 6346986"/>
              <a:gd name="connsiteX33" fmla="*/ 416935 w 5031798"/>
              <a:gd name="connsiteY33" fmla="*/ 5704049 h 6346986"/>
              <a:gd name="connsiteX34" fmla="*/ 474085 w 5031798"/>
              <a:gd name="connsiteY34" fmla="*/ 5789774 h 6346986"/>
              <a:gd name="connsiteX35" fmla="*/ 559810 w 5031798"/>
              <a:gd name="connsiteY35" fmla="*/ 5961224 h 6346986"/>
              <a:gd name="connsiteX36" fmla="*/ 588385 w 5031798"/>
              <a:gd name="connsiteY36" fmla="*/ 6004086 h 6346986"/>
              <a:gd name="connsiteX37" fmla="*/ 716973 w 5031798"/>
              <a:gd name="connsiteY37" fmla="*/ 6075524 h 6346986"/>
              <a:gd name="connsiteX38" fmla="*/ 788410 w 5031798"/>
              <a:gd name="connsiteY38" fmla="*/ 6132674 h 6346986"/>
              <a:gd name="connsiteX39" fmla="*/ 916998 w 5031798"/>
              <a:gd name="connsiteY39" fmla="*/ 6204111 h 6346986"/>
              <a:gd name="connsiteX40" fmla="*/ 959860 w 5031798"/>
              <a:gd name="connsiteY40" fmla="*/ 6232686 h 6346986"/>
              <a:gd name="connsiteX41" fmla="*/ 1131310 w 5031798"/>
              <a:gd name="connsiteY41" fmla="*/ 6275549 h 6346986"/>
              <a:gd name="connsiteX42" fmla="*/ 1188460 w 5031798"/>
              <a:gd name="connsiteY42" fmla="*/ 6289836 h 6346986"/>
              <a:gd name="connsiteX43" fmla="*/ 1288473 w 5031798"/>
              <a:gd name="connsiteY43" fmla="*/ 6318411 h 6346986"/>
              <a:gd name="connsiteX44" fmla="*/ 1488498 w 5031798"/>
              <a:gd name="connsiteY44" fmla="*/ 6346986 h 6346986"/>
              <a:gd name="connsiteX45" fmla="*/ 1845685 w 5031798"/>
              <a:gd name="connsiteY45" fmla="*/ 6332699 h 6346986"/>
              <a:gd name="connsiteX46" fmla="*/ 1959985 w 5031798"/>
              <a:gd name="connsiteY46" fmla="*/ 6304124 h 6346986"/>
              <a:gd name="connsiteX47" fmla="*/ 2017135 w 5031798"/>
              <a:gd name="connsiteY47" fmla="*/ 6289836 h 6346986"/>
              <a:gd name="connsiteX48" fmla="*/ 2074285 w 5031798"/>
              <a:gd name="connsiteY48" fmla="*/ 6275549 h 6346986"/>
              <a:gd name="connsiteX49" fmla="*/ 2160010 w 5031798"/>
              <a:gd name="connsiteY49" fmla="*/ 6246974 h 6346986"/>
              <a:gd name="connsiteX50" fmla="*/ 2202873 w 5031798"/>
              <a:gd name="connsiteY50" fmla="*/ 6232686 h 6346986"/>
              <a:gd name="connsiteX51" fmla="*/ 2288598 w 5031798"/>
              <a:gd name="connsiteY51" fmla="*/ 6189824 h 6346986"/>
              <a:gd name="connsiteX52" fmla="*/ 2374323 w 5031798"/>
              <a:gd name="connsiteY52" fmla="*/ 6132674 h 6346986"/>
              <a:gd name="connsiteX53" fmla="*/ 2417185 w 5031798"/>
              <a:gd name="connsiteY53" fmla="*/ 6118386 h 6346986"/>
              <a:gd name="connsiteX54" fmla="*/ 2502910 w 5031798"/>
              <a:gd name="connsiteY54" fmla="*/ 6075524 h 6346986"/>
              <a:gd name="connsiteX55" fmla="*/ 2545773 w 5031798"/>
              <a:gd name="connsiteY55" fmla="*/ 6032661 h 6346986"/>
              <a:gd name="connsiteX56" fmla="*/ 2588635 w 5031798"/>
              <a:gd name="connsiteY56" fmla="*/ 6018374 h 6346986"/>
              <a:gd name="connsiteX57" fmla="*/ 2645785 w 5031798"/>
              <a:gd name="connsiteY57" fmla="*/ 5989799 h 6346986"/>
              <a:gd name="connsiteX58" fmla="*/ 2688648 w 5031798"/>
              <a:gd name="connsiteY58" fmla="*/ 5961224 h 6346986"/>
              <a:gd name="connsiteX59" fmla="*/ 2731510 w 5031798"/>
              <a:gd name="connsiteY59" fmla="*/ 5946936 h 6346986"/>
              <a:gd name="connsiteX60" fmla="*/ 2774373 w 5031798"/>
              <a:gd name="connsiteY60" fmla="*/ 5918361 h 6346986"/>
              <a:gd name="connsiteX61" fmla="*/ 2860098 w 5031798"/>
              <a:gd name="connsiteY61" fmla="*/ 5889786 h 6346986"/>
              <a:gd name="connsiteX62" fmla="*/ 2902960 w 5031798"/>
              <a:gd name="connsiteY62" fmla="*/ 5861211 h 6346986"/>
              <a:gd name="connsiteX63" fmla="*/ 2988685 w 5031798"/>
              <a:gd name="connsiteY63" fmla="*/ 5832636 h 6346986"/>
              <a:gd name="connsiteX64" fmla="*/ 3031548 w 5031798"/>
              <a:gd name="connsiteY64" fmla="*/ 5818349 h 6346986"/>
              <a:gd name="connsiteX65" fmla="*/ 3088698 w 5031798"/>
              <a:gd name="connsiteY65" fmla="*/ 5789774 h 6346986"/>
              <a:gd name="connsiteX66" fmla="*/ 3174423 w 5031798"/>
              <a:gd name="connsiteY66" fmla="*/ 5761199 h 6346986"/>
              <a:gd name="connsiteX67" fmla="*/ 3303010 w 5031798"/>
              <a:gd name="connsiteY67" fmla="*/ 5718336 h 6346986"/>
              <a:gd name="connsiteX68" fmla="*/ 3345873 w 5031798"/>
              <a:gd name="connsiteY68" fmla="*/ 5704049 h 6346986"/>
              <a:gd name="connsiteX69" fmla="*/ 3460173 w 5031798"/>
              <a:gd name="connsiteY69" fmla="*/ 5675474 h 6346986"/>
              <a:gd name="connsiteX70" fmla="*/ 3974523 w 5031798"/>
              <a:gd name="connsiteY70" fmla="*/ 5661186 h 6346986"/>
              <a:gd name="connsiteX71" fmla="*/ 4231698 w 5031798"/>
              <a:gd name="connsiteY71" fmla="*/ 5618324 h 6346986"/>
              <a:gd name="connsiteX72" fmla="*/ 4274560 w 5031798"/>
              <a:gd name="connsiteY72" fmla="*/ 5604036 h 6346986"/>
              <a:gd name="connsiteX73" fmla="*/ 4474585 w 5031798"/>
              <a:gd name="connsiteY73" fmla="*/ 5546886 h 6346986"/>
              <a:gd name="connsiteX74" fmla="*/ 4560310 w 5031798"/>
              <a:gd name="connsiteY74" fmla="*/ 5504024 h 6346986"/>
              <a:gd name="connsiteX75" fmla="*/ 4603173 w 5031798"/>
              <a:gd name="connsiteY75" fmla="*/ 5475449 h 6346986"/>
              <a:gd name="connsiteX76" fmla="*/ 4646035 w 5031798"/>
              <a:gd name="connsiteY76" fmla="*/ 5461161 h 6346986"/>
              <a:gd name="connsiteX77" fmla="*/ 4731760 w 5031798"/>
              <a:gd name="connsiteY77" fmla="*/ 5404011 h 6346986"/>
              <a:gd name="connsiteX78" fmla="*/ 4774623 w 5031798"/>
              <a:gd name="connsiteY78" fmla="*/ 5375436 h 6346986"/>
              <a:gd name="connsiteX79" fmla="*/ 4874635 w 5031798"/>
              <a:gd name="connsiteY79" fmla="*/ 5246849 h 6346986"/>
              <a:gd name="connsiteX80" fmla="*/ 4903210 w 5031798"/>
              <a:gd name="connsiteY80" fmla="*/ 5203986 h 6346986"/>
              <a:gd name="connsiteX81" fmla="*/ 4931785 w 5031798"/>
              <a:gd name="connsiteY81" fmla="*/ 5118261 h 6346986"/>
              <a:gd name="connsiteX82" fmla="*/ 4960360 w 5031798"/>
              <a:gd name="connsiteY82" fmla="*/ 5075399 h 6346986"/>
              <a:gd name="connsiteX83" fmla="*/ 4988935 w 5031798"/>
              <a:gd name="connsiteY83" fmla="*/ 4989674 h 6346986"/>
              <a:gd name="connsiteX84" fmla="*/ 5003223 w 5031798"/>
              <a:gd name="connsiteY84" fmla="*/ 4946811 h 6346986"/>
              <a:gd name="connsiteX85" fmla="*/ 5031798 w 5031798"/>
              <a:gd name="connsiteY85" fmla="*/ 4732499 h 6346986"/>
              <a:gd name="connsiteX86" fmla="*/ 5017510 w 5031798"/>
              <a:gd name="connsiteY86" fmla="*/ 4661061 h 6346986"/>
              <a:gd name="connsiteX87" fmla="*/ 4988935 w 5031798"/>
              <a:gd name="connsiteY87" fmla="*/ 4561049 h 6346986"/>
              <a:gd name="connsiteX88" fmla="*/ 4960360 w 5031798"/>
              <a:gd name="connsiteY88" fmla="*/ 4503899 h 6346986"/>
              <a:gd name="connsiteX89" fmla="*/ 4931785 w 5031798"/>
              <a:gd name="connsiteY89" fmla="*/ 4418174 h 6346986"/>
              <a:gd name="connsiteX90" fmla="*/ 4903210 w 5031798"/>
              <a:gd name="connsiteY90" fmla="*/ 4332449 h 6346986"/>
              <a:gd name="connsiteX91" fmla="*/ 4888923 w 5031798"/>
              <a:gd name="connsiteY91" fmla="*/ 4289586 h 6346986"/>
              <a:gd name="connsiteX92" fmla="*/ 4817485 w 5031798"/>
              <a:gd name="connsiteY92" fmla="*/ 4203861 h 6346986"/>
              <a:gd name="connsiteX93" fmla="*/ 4788910 w 5031798"/>
              <a:gd name="connsiteY93" fmla="*/ 4160999 h 6346986"/>
              <a:gd name="connsiteX94" fmla="*/ 4746048 w 5031798"/>
              <a:gd name="connsiteY94" fmla="*/ 4118136 h 6346986"/>
              <a:gd name="connsiteX95" fmla="*/ 4703185 w 5031798"/>
              <a:gd name="connsiteY95" fmla="*/ 4060986 h 6346986"/>
              <a:gd name="connsiteX96" fmla="*/ 4560310 w 5031798"/>
              <a:gd name="connsiteY96" fmla="*/ 3975261 h 6346986"/>
              <a:gd name="connsiteX97" fmla="*/ 4474585 w 5031798"/>
              <a:gd name="connsiteY97" fmla="*/ 3932399 h 6346986"/>
              <a:gd name="connsiteX98" fmla="*/ 4431723 w 5031798"/>
              <a:gd name="connsiteY98" fmla="*/ 3889536 h 6346986"/>
              <a:gd name="connsiteX99" fmla="*/ 4303135 w 5031798"/>
              <a:gd name="connsiteY99" fmla="*/ 3803811 h 6346986"/>
              <a:gd name="connsiteX100" fmla="*/ 4203123 w 5031798"/>
              <a:gd name="connsiteY100" fmla="*/ 3732374 h 6346986"/>
              <a:gd name="connsiteX101" fmla="*/ 4160260 w 5031798"/>
              <a:gd name="connsiteY101" fmla="*/ 3703799 h 6346986"/>
              <a:gd name="connsiteX102" fmla="*/ 4088823 w 5031798"/>
              <a:gd name="connsiteY102" fmla="*/ 3632361 h 6346986"/>
              <a:gd name="connsiteX103" fmla="*/ 4060248 w 5031798"/>
              <a:gd name="connsiteY103" fmla="*/ 3589499 h 6346986"/>
              <a:gd name="connsiteX104" fmla="*/ 3988810 w 5031798"/>
              <a:gd name="connsiteY104" fmla="*/ 3503774 h 6346986"/>
              <a:gd name="connsiteX105" fmla="*/ 3960235 w 5031798"/>
              <a:gd name="connsiteY105" fmla="*/ 3389474 h 6346986"/>
              <a:gd name="connsiteX106" fmla="*/ 3974523 w 5031798"/>
              <a:gd name="connsiteY106" fmla="*/ 3175161 h 6346986"/>
              <a:gd name="connsiteX107" fmla="*/ 3988810 w 5031798"/>
              <a:gd name="connsiteY107" fmla="*/ 3103724 h 6346986"/>
              <a:gd name="connsiteX108" fmla="*/ 4017385 w 5031798"/>
              <a:gd name="connsiteY108" fmla="*/ 3003711 h 6346986"/>
              <a:gd name="connsiteX109" fmla="*/ 4031673 w 5031798"/>
              <a:gd name="connsiteY109" fmla="*/ 2832261 h 6346986"/>
              <a:gd name="connsiteX110" fmla="*/ 4060248 w 5031798"/>
              <a:gd name="connsiteY110" fmla="*/ 2689386 h 6346986"/>
              <a:gd name="connsiteX111" fmla="*/ 4074535 w 5031798"/>
              <a:gd name="connsiteY111" fmla="*/ 2560799 h 6346986"/>
              <a:gd name="connsiteX112" fmla="*/ 4088823 w 5031798"/>
              <a:gd name="connsiteY112" fmla="*/ 2503649 h 6346986"/>
              <a:gd name="connsiteX113" fmla="*/ 4117398 w 5031798"/>
              <a:gd name="connsiteY113" fmla="*/ 2360774 h 6346986"/>
              <a:gd name="connsiteX114" fmla="*/ 4145973 w 5031798"/>
              <a:gd name="connsiteY114" fmla="*/ 2260761 h 6346986"/>
              <a:gd name="connsiteX115" fmla="*/ 4160260 w 5031798"/>
              <a:gd name="connsiteY115" fmla="*/ 2189324 h 6346986"/>
              <a:gd name="connsiteX116" fmla="*/ 4217410 w 5031798"/>
              <a:gd name="connsiteY116" fmla="*/ 2060736 h 6346986"/>
              <a:gd name="connsiteX117" fmla="*/ 4231698 w 5031798"/>
              <a:gd name="connsiteY117" fmla="*/ 2017874 h 6346986"/>
              <a:gd name="connsiteX118" fmla="*/ 4303135 w 5031798"/>
              <a:gd name="connsiteY118" fmla="*/ 1917861 h 6346986"/>
              <a:gd name="connsiteX119" fmla="*/ 4331710 w 5031798"/>
              <a:gd name="connsiteY119" fmla="*/ 1874999 h 6346986"/>
              <a:gd name="connsiteX120" fmla="*/ 4374573 w 5031798"/>
              <a:gd name="connsiteY120" fmla="*/ 1817849 h 6346986"/>
              <a:gd name="connsiteX121" fmla="*/ 4403148 w 5031798"/>
              <a:gd name="connsiteY121" fmla="*/ 1760699 h 6346986"/>
              <a:gd name="connsiteX122" fmla="*/ 4417435 w 5031798"/>
              <a:gd name="connsiteY122" fmla="*/ 1717836 h 6346986"/>
              <a:gd name="connsiteX123" fmla="*/ 4460298 w 5031798"/>
              <a:gd name="connsiteY123" fmla="*/ 1660686 h 6346986"/>
              <a:gd name="connsiteX124" fmla="*/ 4488873 w 5031798"/>
              <a:gd name="connsiteY124" fmla="*/ 1617824 h 6346986"/>
              <a:gd name="connsiteX125" fmla="*/ 4517448 w 5031798"/>
              <a:gd name="connsiteY125" fmla="*/ 1532099 h 6346986"/>
              <a:gd name="connsiteX126" fmla="*/ 4531735 w 5031798"/>
              <a:gd name="connsiteY126" fmla="*/ 1489236 h 6346986"/>
              <a:gd name="connsiteX127" fmla="*/ 4546023 w 5031798"/>
              <a:gd name="connsiteY127" fmla="*/ 1432086 h 6346986"/>
              <a:gd name="connsiteX128" fmla="*/ 4560310 w 5031798"/>
              <a:gd name="connsiteY128" fmla="*/ 1389224 h 6346986"/>
              <a:gd name="connsiteX129" fmla="*/ 4574598 w 5031798"/>
              <a:gd name="connsiteY129" fmla="*/ 1303499 h 6346986"/>
              <a:gd name="connsiteX130" fmla="*/ 4617460 w 5031798"/>
              <a:gd name="connsiteY130" fmla="*/ 1103474 h 6346986"/>
              <a:gd name="connsiteX131" fmla="*/ 4603173 w 5031798"/>
              <a:gd name="connsiteY131" fmla="*/ 774861 h 6346986"/>
              <a:gd name="connsiteX132" fmla="*/ 4588885 w 5031798"/>
              <a:gd name="connsiteY132" fmla="*/ 674849 h 6346986"/>
              <a:gd name="connsiteX133" fmla="*/ 4517448 w 5031798"/>
              <a:gd name="connsiteY133" fmla="*/ 589124 h 6346986"/>
              <a:gd name="connsiteX134" fmla="*/ 4417435 w 5031798"/>
              <a:gd name="connsiteY134" fmla="*/ 446249 h 6346986"/>
              <a:gd name="connsiteX135" fmla="*/ 4374573 w 5031798"/>
              <a:gd name="connsiteY135" fmla="*/ 417674 h 6346986"/>
              <a:gd name="connsiteX136" fmla="*/ 4360285 w 5031798"/>
              <a:gd name="connsiteY136" fmla="*/ 374811 h 6346986"/>
              <a:gd name="connsiteX137" fmla="*/ 4317423 w 5031798"/>
              <a:gd name="connsiteY137" fmla="*/ 331949 h 6346986"/>
              <a:gd name="connsiteX138" fmla="*/ 4188835 w 5031798"/>
              <a:gd name="connsiteY138" fmla="*/ 246224 h 6346986"/>
              <a:gd name="connsiteX139" fmla="*/ 4103110 w 5031798"/>
              <a:gd name="connsiteY139" fmla="*/ 189074 h 6346986"/>
              <a:gd name="connsiteX140" fmla="*/ 4060248 w 5031798"/>
              <a:gd name="connsiteY140" fmla="*/ 160499 h 6346986"/>
              <a:gd name="connsiteX141" fmla="*/ 3974523 w 5031798"/>
              <a:gd name="connsiteY141" fmla="*/ 131924 h 6346986"/>
              <a:gd name="connsiteX142" fmla="*/ 3917373 w 5031798"/>
              <a:gd name="connsiteY142" fmla="*/ 103349 h 6346986"/>
              <a:gd name="connsiteX143" fmla="*/ 3817360 w 5031798"/>
              <a:gd name="connsiteY143" fmla="*/ 74774 h 6346986"/>
              <a:gd name="connsiteX144" fmla="*/ 3745923 w 5031798"/>
              <a:gd name="connsiteY144" fmla="*/ 60486 h 6346986"/>
              <a:gd name="connsiteX145" fmla="*/ 3488748 w 5031798"/>
              <a:gd name="connsiteY145" fmla="*/ 46199 h 6346986"/>
              <a:gd name="connsiteX146" fmla="*/ 2445760 w 5031798"/>
              <a:gd name="connsiteY146" fmla="*/ 31911 h 6346986"/>
              <a:gd name="connsiteX147" fmla="*/ 1645660 w 5031798"/>
              <a:gd name="connsiteY147" fmla="*/ 31911 h 6346986"/>
              <a:gd name="connsiteX148" fmla="*/ 1531360 w 5031798"/>
              <a:gd name="connsiteY148" fmla="*/ 60486 h 6346986"/>
              <a:gd name="connsiteX149" fmla="*/ 1459923 w 5031798"/>
              <a:gd name="connsiteY149" fmla="*/ 74774 h 6346986"/>
              <a:gd name="connsiteX150" fmla="*/ 1374198 w 5031798"/>
              <a:gd name="connsiteY150" fmla="*/ 103349 h 6346986"/>
              <a:gd name="connsiteX151" fmla="*/ 1331335 w 5031798"/>
              <a:gd name="connsiteY151" fmla="*/ 117636 h 6346986"/>
              <a:gd name="connsiteX152" fmla="*/ 1174173 w 5031798"/>
              <a:gd name="connsiteY152" fmla="*/ 160499 h 6346986"/>
              <a:gd name="connsiteX153" fmla="*/ 1117023 w 5031798"/>
              <a:gd name="connsiteY153" fmla="*/ 174786 h 6346986"/>
              <a:gd name="connsiteX154" fmla="*/ 1031298 w 5031798"/>
              <a:gd name="connsiteY154" fmla="*/ 203361 h 6346986"/>
              <a:gd name="connsiteX155" fmla="*/ 945573 w 5031798"/>
              <a:gd name="connsiteY155" fmla="*/ 231936 h 6346986"/>
              <a:gd name="connsiteX156" fmla="*/ 902710 w 5031798"/>
              <a:gd name="connsiteY156" fmla="*/ 246224 h 6346986"/>
              <a:gd name="connsiteX157" fmla="*/ 816985 w 5031798"/>
              <a:gd name="connsiteY157" fmla="*/ 289086 h 6346986"/>
              <a:gd name="connsiteX158" fmla="*/ 774123 w 5031798"/>
              <a:gd name="connsiteY158" fmla="*/ 374811 h 6346986"/>
              <a:gd name="connsiteX159" fmla="*/ 745548 w 5031798"/>
              <a:gd name="connsiteY159" fmla="*/ 417674 h 6346986"/>
              <a:gd name="connsiteX160" fmla="*/ 731260 w 5031798"/>
              <a:gd name="connsiteY160" fmla="*/ 460536 h 6346986"/>
              <a:gd name="connsiteX161" fmla="*/ 688398 w 5031798"/>
              <a:gd name="connsiteY161" fmla="*/ 489111 h 6346986"/>
              <a:gd name="connsiteX162" fmla="*/ 631248 w 5031798"/>
              <a:gd name="connsiteY162" fmla="*/ 517686 h 634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5031798" h="6346986">
                <a:moveTo>
                  <a:pt x="631248" y="517686"/>
                </a:moveTo>
                <a:cubicBezTo>
                  <a:pt x="621723" y="536736"/>
                  <a:pt x="613631" y="556573"/>
                  <a:pt x="602673" y="574836"/>
                </a:cubicBezTo>
                <a:cubicBezTo>
                  <a:pt x="585004" y="604285"/>
                  <a:pt x="556383" y="627981"/>
                  <a:pt x="545523" y="660561"/>
                </a:cubicBezTo>
                <a:cubicBezTo>
                  <a:pt x="525805" y="719714"/>
                  <a:pt x="539589" y="690893"/>
                  <a:pt x="502660" y="746286"/>
                </a:cubicBezTo>
                <a:lnTo>
                  <a:pt x="474085" y="832011"/>
                </a:lnTo>
                <a:cubicBezTo>
                  <a:pt x="469323" y="846299"/>
                  <a:pt x="468152" y="862343"/>
                  <a:pt x="459798" y="874874"/>
                </a:cubicBezTo>
                <a:cubicBezTo>
                  <a:pt x="414515" y="942798"/>
                  <a:pt x="436654" y="901445"/>
                  <a:pt x="402648" y="1003461"/>
                </a:cubicBezTo>
                <a:lnTo>
                  <a:pt x="359785" y="1132049"/>
                </a:lnTo>
                <a:cubicBezTo>
                  <a:pt x="355023" y="1146336"/>
                  <a:pt x="353852" y="1162380"/>
                  <a:pt x="345498" y="1174911"/>
                </a:cubicBezTo>
                <a:cubicBezTo>
                  <a:pt x="335973" y="1189199"/>
                  <a:pt x="323897" y="1202082"/>
                  <a:pt x="316923" y="1217774"/>
                </a:cubicBezTo>
                <a:cubicBezTo>
                  <a:pt x="290557" y="1277098"/>
                  <a:pt x="286283" y="1313822"/>
                  <a:pt x="274060" y="1374936"/>
                </a:cubicBezTo>
                <a:cubicBezTo>
                  <a:pt x="268876" y="1437143"/>
                  <a:pt x="258657" y="1588242"/>
                  <a:pt x="245485" y="1660686"/>
                </a:cubicBezTo>
                <a:cubicBezTo>
                  <a:pt x="242791" y="1675504"/>
                  <a:pt x="235960" y="1689261"/>
                  <a:pt x="231198" y="1703549"/>
                </a:cubicBezTo>
                <a:cubicBezTo>
                  <a:pt x="226435" y="1736886"/>
                  <a:pt x="224482" y="1770748"/>
                  <a:pt x="216910" y="1803561"/>
                </a:cubicBezTo>
                <a:cubicBezTo>
                  <a:pt x="166679" y="2021224"/>
                  <a:pt x="205510" y="1771952"/>
                  <a:pt x="174048" y="1960724"/>
                </a:cubicBezTo>
                <a:cubicBezTo>
                  <a:pt x="168512" y="1993942"/>
                  <a:pt x="165296" y="2027518"/>
                  <a:pt x="159760" y="2060736"/>
                </a:cubicBezTo>
                <a:cubicBezTo>
                  <a:pt x="134799" y="2210504"/>
                  <a:pt x="156881" y="2060846"/>
                  <a:pt x="131185" y="2189324"/>
                </a:cubicBezTo>
                <a:cubicBezTo>
                  <a:pt x="125504" y="2217731"/>
                  <a:pt x="123924" y="2246945"/>
                  <a:pt x="116898" y="2275049"/>
                </a:cubicBezTo>
                <a:cubicBezTo>
                  <a:pt x="109593" y="2304270"/>
                  <a:pt x="95629" y="2331553"/>
                  <a:pt x="88323" y="2360774"/>
                </a:cubicBezTo>
                <a:cubicBezTo>
                  <a:pt x="67009" y="2446028"/>
                  <a:pt x="77263" y="2398555"/>
                  <a:pt x="59748" y="2503649"/>
                </a:cubicBezTo>
                <a:cubicBezTo>
                  <a:pt x="50330" y="2635496"/>
                  <a:pt x="44730" y="2732047"/>
                  <a:pt x="31173" y="2860836"/>
                </a:cubicBezTo>
                <a:cubicBezTo>
                  <a:pt x="27153" y="2899022"/>
                  <a:pt x="21648" y="2937036"/>
                  <a:pt x="16885" y="2975136"/>
                </a:cubicBezTo>
                <a:cubicBezTo>
                  <a:pt x="13077" y="3245531"/>
                  <a:pt x="-19127" y="3862590"/>
                  <a:pt x="16885" y="4246724"/>
                </a:cubicBezTo>
                <a:cubicBezTo>
                  <a:pt x="23172" y="4313782"/>
                  <a:pt x="34387" y="4380314"/>
                  <a:pt x="45460" y="4446749"/>
                </a:cubicBezTo>
                <a:cubicBezTo>
                  <a:pt x="50223" y="4475324"/>
                  <a:pt x="52722" y="4504370"/>
                  <a:pt x="59748" y="4532474"/>
                </a:cubicBezTo>
                <a:cubicBezTo>
                  <a:pt x="67053" y="4561695"/>
                  <a:pt x="81018" y="4588978"/>
                  <a:pt x="88323" y="4618199"/>
                </a:cubicBezTo>
                <a:cubicBezTo>
                  <a:pt x="97848" y="4656299"/>
                  <a:pt x="104479" y="4695242"/>
                  <a:pt x="116898" y="4732499"/>
                </a:cubicBezTo>
                <a:lnTo>
                  <a:pt x="145473" y="4818224"/>
                </a:lnTo>
                <a:cubicBezTo>
                  <a:pt x="154998" y="4918236"/>
                  <a:pt x="149682" y="5020796"/>
                  <a:pt x="174048" y="5118261"/>
                </a:cubicBezTo>
                <a:cubicBezTo>
                  <a:pt x="183573" y="5156361"/>
                  <a:pt x="190204" y="5195304"/>
                  <a:pt x="202623" y="5232561"/>
                </a:cubicBezTo>
                <a:cubicBezTo>
                  <a:pt x="212148" y="5261136"/>
                  <a:pt x="223893" y="5289065"/>
                  <a:pt x="231198" y="5318286"/>
                </a:cubicBezTo>
                <a:lnTo>
                  <a:pt x="259773" y="5432586"/>
                </a:lnTo>
                <a:cubicBezTo>
                  <a:pt x="264535" y="5451636"/>
                  <a:pt x="263168" y="5473398"/>
                  <a:pt x="274060" y="5489736"/>
                </a:cubicBezTo>
                <a:lnTo>
                  <a:pt x="416935" y="5704049"/>
                </a:lnTo>
                <a:lnTo>
                  <a:pt x="474085" y="5789774"/>
                </a:lnTo>
                <a:cubicBezTo>
                  <a:pt x="513520" y="5908079"/>
                  <a:pt x="485952" y="5850438"/>
                  <a:pt x="559810" y="5961224"/>
                </a:cubicBezTo>
                <a:cubicBezTo>
                  <a:pt x="569335" y="5975511"/>
                  <a:pt x="574098" y="5994561"/>
                  <a:pt x="588385" y="6004086"/>
                </a:cubicBezTo>
                <a:cubicBezTo>
                  <a:pt x="686641" y="6069590"/>
                  <a:pt x="641530" y="6050376"/>
                  <a:pt x="716973" y="6075524"/>
                </a:cubicBezTo>
                <a:cubicBezTo>
                  <a:pt x="769771" y="6154720"/>
                  <a:pt x="715340" y="6092079"/>
                  <a:pt x="788410" y="6132674"/>
                </a:cubicBezTo>
                <a:cubicBezTo>
                  <a:pt x="935787" y="6214551"/>
                  <a:pt x="820013" y="6171784"/>
                  <a:pt x="916998" y="6204111"/>
                </a:cubicBezTo>
                <a:cubicBezTo>
                  <a:pt x="931285" y="6213636"/>
                  <a:pt x="944169" y="6225712"/>
                  <a:pt x="959860" y="6232686"/>
                </a:cubicBezTo>
                <a:cubicBezTo>
                  <a:pt x="1037973" y="6267403"/>
                  <a:pt x="1049627" y="6259212"/>
                  <a:pt x="1131310" y="6275549"/>
                </a:cubicBezTo>
                <a:cubicBezTo>
                  <a:pt x="1150565" y="6279400"/>
                  <a:pt x="1169579" y="6284442"/>
                  <a:pt x="1188460" y="6289836"/>
                </a:cubicBezTo>
                <a:cubicBezTo>
                  <a:pt x="1252020" y="6307996"/>
                  <a:pt x="1214016" y="6303520"/>
                  <a:pt x="1288473" y="6318411"/>
                </a:cubicBezTo>
                <a:cubicBezTo>
                  <a:pt x="1357152" y="6332147"/>
                  <a:pt x="1418245" y="6338205"/>
                  <a:pt x="1488498" y="6346986"/>
                </a:cubicBezTo>
                <a:cubicBezTo>
                  <a:pt x="1607560" y="6342224"/>
                  <a:pt x="1727017" y="6343487"/>
                  <a:pt x="1845685" y="6332699"/>
                </a:cubicBezTo>
                <a:cubicBezTo>
                  <a:pt x="1884796" y="6329143"/>
                  <a:pt x="1921885" y="6313649"/>
                  <a:pt x="1959985" y="6304124"/>
                </a:cubicBezTo>
                <a:lnTo>
                  <a:pt x="2017135" y="6289836"/>
                </a:lnTo>
                <a:cubicBezTo>
                  <a:pt x="2036185" y="6285074"/>
                  <a:pt x="2055656" y="6281759"/>
                  <a:pt x="2074285" y="6275549"/>
                </a:cubicBezTo>
                <a:lnTo>
                  <a:pt x="2160010" y="6246974"/>
                </a:lnTo>
                <a:cubicBezTo>
                  <a:pt x="2174298" y="6242211"/>
                  <a:pt x="2190342" y="6241040"/>
                  <a:pt x="2202873" y="6232686"/>
                </a:cubicBezTo>
                <a:cubicBezTo>
                  <a:pt x="2258266" y="6195757"/>
                  <a:pt x="2229445" y="6209541"/>
                  <a:pt x="2288598" y="6189824"/>
                </a:cubicBezTo>
                <a:cubicBezTo>
                  <a:pt x="2317173" y="6170774"/>
                  <a:pt x="2341743" y="6143535"/>
                  <a:pt x="2374323" y="6132674"/>
                </a:cubicBezTo>
                <a:cubicBezTo>
                  <a:pt x="2388610" y="6127911"/>
                  <a:pt x="2403715" y="6125121"/>
                  <a:pt x="2417185" y="6118386"/>
                </a:cubicBezTo>
                <a:cubicBezTo>
                  <a:pt x="2527964" y="6062996"/>
                  <a:pt x="2395183" y="6111432"/>
                  <a:pt x="2502910" y="6075524"/>
                </a:cubicBezTo>
                <a:cubicBezTo>
                  <a:pt x="2517198" y="6061236"/>
                  <a:pt x="2528961" y="6043869"/>
                  <a:pt x="2545773" y="6032661"/>
                </a:cubicBezTo>
                <a:cubicBezTo>
                  <a:pt x="2558304" y="6024307"/>
                  <a:pt x="2574793" y="6024306"/>
                  <a:pt x="2588635" y="6018374"/>
                </a:cubicBezTo>
                <a:cubicBezTo>
                  <a:pt x="2608211" y="6009984"/>
                  <a:pt x="2627293" y="6000366"/>
                  <a:pt x="2645785" y="5989799"/>
                </a:cubicBezTo>
                <a:cubicBezTo>
                  <a:pt x="2660694" y="5981280"/>
                  <a:pt x="2673289" y="5968903"/>
                  <a:pt x="2688648" y="5961224"/>
                </a:cubicBezTo>
                <a:cubicBezTo>
                  <a:pt x="2702118" y="5954489"/>
                  <a:pt x="2718040" y="5953671"/>
                  <a:pt x="2731510" y="5946936"/>
                </a:cubicBezTo>
                <a:cubicBezTo>
                  <a:pt x="2746869" y="5939257"/>
                  <a:pt x="2758681" y="5925335"/>
                  <a:pt x="2774373" y="5918361"/>
                </a:cubicBezTo>
                <a:cubicBezTo>
                  <a:pt x="2801898" y="5906128"/>
                  <a:pt x="2835036" y="5906494"/>
                  <a:pt x="2860098" y="5889786"/>
                </a:cubicBezTo>
                <a:cubicBezTo>
                  <a:pt x="2874385" y="5880261"/>
                  <a:pt x="2887269" y="5868185"/>
                  <a:pt x="2902960" y="5861211"/>
                </a:cubicBezTo>
                <a:cubicBezTo>
                  <a:pt x="2930485" y="5848978"/>
                  <a:pt x="2960110" y="5842161"/>
                  <a:pt x="2988685" y="5832636"/>
                </a:cubicBezTo>
                <a:cubicBezTo>
                  <a:pt x="3002973" y="5827874"/>
                  <a:pt x="3018078" y="5825084"/>
                  <a:pt x="3031548" y="5818349"/>
                </a:cubicBezTo>
                <a:cubicBezTo>
                  <a:pt x="3050598" y="5808824"/>
                  <a:pt x="3068923" y="5797684"/>
                  <a:pt x="3088698" y="5789774"/>
                </a:cubicBezTo>
                <a:cubicBezTo>
                  <a:pt x="3116664" y="5778587"/>
                  <a:pt x="3145848" y="5770724"/>
                  <a:pt x="3174423" y="5761199"/>
                </a:cubicBezTo>
                <a:lnTo>
                  <a:pt x="3303010" y="5718336"/>
                </a:lnTo>
                <a:lnTo>
                  <a:pt x="3345873" y="5704049"/>
                </a:lnTo>
                <a:cubicBezTo>
                  <a:pt x="3383367" y="5691551"/>
                  <a:pt x="3419771" y="5677445"/>
                  <a:pt x="3460173" y="5675474"/>
                </a:cubicBezTo>
                <a:cubicBezTo>
                  <a:pt x="3631485" y="5667117"/>
                  <a:pt x="3803073" y="5665949"/>
                  <a:pt x="3974523" y="5661186"/>
                </a:cubicBezTo>
                <a:cubicBezTo>
                  <a:pt x="4045675" y="5652292"/>
                  <a:pt x="4166711" y="5639987"/>
                  <a:pt x="4231698" y="5618324"/>
                </a:cubicBezTo>
                <a:cubicBezTo>
                  <a:pt x="4245985" y="5613561"/>
                  <a:pt x="4260030" y="5607999"/>
                  <a:pt x="4274560" y="5604036"/>
                </a:cubicBezTo>
                <a:cubicBezTo>
                  <a:pt x="4290682" y="5599639"/>
                  <a:pt x="4449313" y="5563733"/>
                  <a:pt x="4474585" y="5546886"/>
                </a:cubicBezTo>
                <a:cubicBezTo>
                  <a:pt x="4529979" y="5509957"/>
                  <a:pt x="4501158" y="5523741"/>
                  <a:pt x="4560310" y="5504024"/>
                </a:cubicBezTo>
                <a:cubicBezTo>
                  <a:pt x="4574598" y="5494499"/>
                  <a:pt x="4587814" y="5483128"/>
                  <a:pt x="4603173" y="5475449"/>
                </a:cubicBezTo>
                <a:cubicBezTo>
                  <a:pt x="4616643" y="5468714"/>
                  <a:pt x="4632870" y="5468475"/>
                  <a:pt x="4646035" y="5461161"/>
                </a:cubicBezTo>
                <a:cubicBezTo>
                  <a:pt x="4676056" y="5444482"/>
                  <a:pt x="4703185" y="5423061"/>
                  <a:pt x="4731760" y="5404011"/>
                </a:cubicBezTo>
                <a:cubicBezTo>
                  <a:pt x="4746048" y="5394486"/>
                  <a:pt x="4762481" y="5387578"/>
                  <a:pt x="4774623" y="5375436"/>
                </a:cubicBezTo>
                <a:cubicBezTo>
                  <a:pt x="4841769" y="5308290"/>
                  <a:pt x="4806278" y="5349385"/>
                  <a:pt x="4874635" y="5246849"/>
                </a:cubicBezTo>
                <a:cubicBezTo>
                  <a:pt x="4884160" y="5232561"/>
                  <a:pt x="4897780" y="5220276"/>
                  <a:pt x="4903210" y="5203986"/>
                </a:cubicBezTo>
                <a:cubicBezTo>
                  <a:pt x="4912735" y="5175411"/>
                  <a:pt x="4915077" y="5143323"/>
                  <a:pt x="4931785" y="5118261"/>
                </a:cubicBezTo>
                <a:cubicBezTo>
                  <a:pt x="4941310" y="5103974"/>
                  <a:pt x="4953386" y="5091090"/>
                  <a:pt x="4960360" y="5075399"/>
                </a:cubicBezTo>
                <a:cubicBezTo>
                  <a:pt x="4972593" y="5047874"/>
                  <a:pt x="4979410" y="5018249"/>
                  <a:pt x="4988935" y="4989674"/>
                </a:cubicBezTo>
                <a:lnTo>
                  <a:pt x="5003223" y="4946811"/>
                </a:lnTo>
                <a:cubicBezTo>
                  <a:pt x="5006745" y="4922156"/>
                  <a:pt x="5031798" y="4750955"/>
                  <a:pt x="5031798" y="4732499"/>
                </a:cubicBezTo>
                <a:cubicBezTo>
                  <a:pt x="5031798" y="4708215"/>
                  <a:pt x="5022778" y="4684767"/>
                  <a:pt x="5017510" y="4661061"/>
                </a:cubicBezTo>
                <a:cubicBezTo>
                  <a:pt x="5011931" y="4635956"/>
                  <a:pt x="4999953" y="4586756"/>
                  <a:pt x="4988935" y="4561049"/>
                </a:cubicBezTo>
                <a:cubicBezTo>
                  <a:pt x="4980545" y="4541473"/>
                  <a:pt x="4968270" y="4523674"/>
                  <a:pt x="4960360" y="4503899"/>
                </a:cubicBezTo>
                <a:cubicBezTo>
                  <a:pt x="4949173" y="4475933"/>
                  <a:pt x="4941310" y="4446749"/>
                  <a:pt x="4931785" y="4418174"/>
                </a:cubicBezTo>
                <a:lnTo>
                  <a:pt x="4903210" y="4332449"/>
                </a:lnTo>
                <a:cubicBezTo>
                  <a:pt x="4898447" y="4318161"/>
                  <a:pt x="4897277" y="4302117"/>
                  <a:pt x="4888923" y="4289586"/>
                </a:cubicBezTo>
                <a:cubicBezTo>
                  <a:pt x="4817977" y="4183169"/>
                  <a:pt x="4909159" y="4313870"/>
                  <a:pt x="4817485" y="4203861"/>
                </a:cubicBezTo>
                <a:cubicBezTo>
                  <a:pt x="4806492" y="4190670"/>
                  <a:pt x="4799903" y="4174190"/>
                  <a:pt x="4788910" y="4160999"/>
                </a:cubicBezTo>
                <a:cubicBezTo>
                  <a:pt x="4775975" y="4145477"/>
                  <a:pt x="4759198" y="4133477"/>
                  <a:pt x="4746048" y="4118136"/>
                </a:cubicBezTo>
                <a:cubicBezTo>
                  <a:pt x="4730551" y="4100056"/>
                  <a:pt x="4720983" y="4076806"/>
                  <a:pt x="4703185" y="4060986"/>
                </a:cubicBezTo>
                <a:cubicBezTo>
                  <a:pt x="4640271" y="4005063"/>
                  <a:pt x="4623040" y="4011107"/>
                  <a:pt x="4560310" y="3975261"/>
                </a:cubicBezTo>
                <a:cubicBezTo>
                  <a:pt x="4482760" y="3930947"/>
                  <a:pt x="4553171" y="3958593"/>
                  <a:pt x="4474585" y="3932399"/>
                </a:cubicBezTo>
                <a:cubicBezTo>
                  <a:pt x="4460298" y="3918111"/>
                  <a:pt x="4447672" y="3901941"/>
                  <a:pt x="4431723" y="3889536"/>
                </a:cubicBezTo>
                <a:cubicBezTo>
                  <a:pt x="4431713" y="3889528"/>
                  <a:pt x="4324571" y="3818102"/>
                  <a:pt x="4303135" y="3803811"/>
                </a:cubicBezTo>
                <a:cubicBezTo>
                  <a:pt x="4202126" y="3736471"/>
                  <a:pt x="4327171" y="3820978"/>
                  <a:pt x="4203123" y="3732374"/>
                </a:cubicBezTo>
                <a:cubicBezTo>
                  <a:pt x="4189150" y="3722393"/>
                  <a:pt x="4174548" y="3713324"/>
                  <a:pt x="4160260" y="3703799"/>
                </a:cubicBezTo>
                <a:cubicBezTo>
                  <a:pt x="4084062" y="3589501"/>
                  <a:pt x="4184070" y="3727608"/>
                  <a:pt x="4088823" y="3632361"/>
                </a:cubicBezTo>
                <a:cubicBezTo>
                  <a:pt x="4076681" y="3620219"/>
                  <a:pt x="4071241" y="3602690"/>
                  <a:pt x="4060248" y="3589499"/>
                </a:cubicBezTo>
                <a:cubicBezTo>
                  <a:pt x="3968574" y="3479490"/>
                  <a:pt x="4059756" y="3610191"/>
                  <a:pt x="3988810" y="3503774"/>
                </a:cubicBezTo>
                <a:cubicBezTo>
                  <a:pt x="3977537" y="3469954"/>
                  <a:pt x="3960235" y="3423951"/>
                  <a:pt x="3960235" y="3389474"/>
                </a:cubicBezTo>
                <a:cubicBezTo>
                  <a:pt x="3960235" y="3317878"/>
                  <a:pt x="3967399" y="3246402"/>
                  <a:pt x="3974523" y="3175161"/>
                </a:cubicBezTo>
                <a:cubicBezTo>
                  <a:pt x="3976939" y="3150998"/>
                  <a:pt x="3983542" y="3127430"/>
                  <a:pt x="3988810" y="3103724"/>
                </a:cubicBezTo>
                <a:cubicBezTo>
                  <a:pt x="4000768" y="3049911"/>
                  <a:pt x="4001477" y="3051437"/>
                  <a:pt x="4017385" y="3003711"/>
                </a:cubicBezTo>
                <a:cubicBezTo>
                  <a:pt x="4022148" y="2946561"/>
                  <a:pt x="4025340" y="2889258"/>
                  <a:pt x="4031673" y="2832261"/>
                </a:cubicBezTo>
                <a:cubicBezTo>
                  <a:pt x="4038680" y="2769197"/>
                  <a:pt x="4046056" y="2746150"/>
                  <a:pt x="4060248" y="2689386"/>
                </a:cubicBezTo>
                <a:cubicBezTo>
                  <a:pt x="4065010" y="2646524"/>
                  <a:pt x="4067977" y="2603424"/>
                  <a:pt x="4074535" y="2560799"/>
                </a:cubicBezTo>
                <a:cubicBezTo>
                  <a:pt x="4077521" y="2541391"/>
                  <a:pt x="4084709" y="2522849"/>
                  <a:pt x="4088823" y="2503649"/>
                </a:cubicBezTo>
                <a:cubicBezTo>
                  <a:pt x="4099000" y="2456159"/>
                  <a:pt x="4107873" y="2408399"/>
                  <a:pt x="4117398" y="2360774"/>
                </a:cubicBezTo>
                <a:cubicBezTo>
                  <a:pt x="4124198" y="2326776"/>
                  <a:pt x="4137564" y="2294397"/>
                  <a:pt x="4145973" y="2260761"/>
                </a:cubicBezTo>
                <a:cubicBezTo>
                  <a:pt x="4151863" y="2237202"/>
                  <a:pt x="4153282" y="2212584"/>
                  <a:pt x="4160260" y="2189324"/>
                </a:cubicBezTo>
                <a:cubicBezTo>
                  <a:pt x="4182413" y="2115480"/>
                  <a:pt x="4189268" y="2126401"/>
                  <a:pt x="4217410" y="2060736"/>
                </a:cubicBezTo>
                <a:cubicBezTo>
                  <a:pt x="4223343" y="2046893"/>
                  <a:pt x="4224963" y="2031344"/>
                  <a:pt x="4231698" y="2017874"/>
                </a:cubicBezTo>
                <a:cubicBezTo>
                  <a:pt x="4242922" y="1995425"/>
                  <a:pt x="4292348" y="1932963"/>
                  <a:pt x="4303135" y="1917861"/>
                </a:cubicBezTo>
                <a:cubicBezTo>
                  <a:pt x="4313116" y="1903888"/>
                  <a:pt x="4321729" y="1888972"/>
                  <a:pt x="4331710" y="1874999"/>
                </a:cubicBezTo>
                <a:cubicBezTo>
                  <a:pt x="4345551" y="1855622"/>
                  <a:pt x="4361952" y="1838042"/>
                  <a:pt x="4374573" y="1817849"/>
                </a:cubicBezTo>
                <a:cubicBezTo>
                  <a:pt x="4385861" y="1799788"/>
                  <a:pt x="4394758" y="1780276"/>
                  <a:pt x="4403148" y="1760699"/>
                </a:cubicBezTo>
                <a:cubicBezTo>
                  <a:pt x="4409081" y="1746856"/>
                  <a:pt x="4409963" y="1730912"/>
                  <a:pt x="4417435" y="1717836"/>
                </a:cubicBezTo>
                <a:cubicBezTo>
                  <a:pt x="4429249" y="1697161"/>
                  <a:pt x="4446457" y="1680063"/>
                  <a:pt x="4460298" y="1660686"/>
                </a:cubicBezTo>
                <a:cubicBezTo>
                  <a:pt x="4470279" y="1646713"/>
                  <a:pt x="4479348" y="1632111"/>
                  <a:pt x="4488873" y="1617824"/>
                </a:cubicBezTo>
                <a:lnTo>
                  <a:pt x="4517448" y="1532099"/>
                </a:lnTo>
                <a:cubicBezTo>
                  <a:pt x="4522210" y="1517811"/>
                  <a:pt x="4528082" y="1503847"/>
                  <a:pt x="4531735" y="1489236"/>
                </a:cubicBezTo>
                <a:cubicBezTo>
                  <a:pt x="4536498" y="1470186"/>
                  <a:pt x="4540628" y="1450967"/>
                  <a:pt x="4546023" y="1432086"/>
                </a:cubicBezTo>
                <a:cubicBezTo>
                  <a:pt x="4550160" y="1417605"/>
                  <a:pt x="4557043" y="1403926"/>
                  <a:pt x="4560310" y="1389224"/>
                </a:cubicBezTo>
                <a:cubicBezTo>
                  <a:pt x="4566594" y="1360945"/>
                  <a:pt x="4568528" y="1331825"/>
                  <a:pt x="4574598" y="1303499"/>
                </a:cubicBezTo>
                <a:cubicBezTo>
                  <a:pt x="4627995" y="1054318"/>
                  <a:pt x="4583590" y="1306701"/>
                  <a:pt x="4617460" y="1103474"/>
                </a:cubicBezTo>
                <a:cubicBezTo>
                  <a:pt x="4612698" y="993936"/>
                  <a:pt x="4610466" y="884259"/>
                  <a:pt x="4603173" y="774861"/>
                </a:cubicBezTo>
                <a:cubicBezTo>
                  <a:pt x="4600933" y="741260"/>
                  <a:pt x="4598562" y="707105"/>
                  <a:pt x="4588885" y="674849"/>
                </a:cubicBezTo>
                <a:cubicBezTo>
                  <a:pt x="4578199" y="639228"/>
                  <a:pt x="4538215" y="615825"/>
                  <a:pt x="4517448" y="589124"/>
                </a:cubicBezTo>
                <a:cubicBezTo>
                  <a:pt x="4501107" y="568114"/>
                  <a:pt x="4443449" y="472263"/>
                  <a:pt x="4417435" y="446249"/>
                </a:cubicBezTo>
                <a:cubicBezTo>
                  <a:pt x="4405293" y="434107"/>
                  <a:pt x="4388860" y="427199"/>
                  <a:pt x="4374573" y="417674"/>
                </a:cubicBezTo>
                <a:cubicBezTo>
                  <a:pt x="4369810" y="403386"/>
                  <a:pt x="4368639" y="387342"/>
                  <a:pt x="4360285" y="374811"/>
                </a:cubicBezTo>
                <a:cubicBezTo>
                  <a:pt x="4349077" y="357999"/>
                  <a:pt x="4333372" y="344354"/>
                  <a:pt x="4317423" y="331949"/>
                </a:cubicBezTo>
                <a:cubicBezTo>
                  <a:pt x="4317413" y="331941"/>
                  <a:pt x="4210271" y="260515"/>
                  <a:pt x="4188835" y="246224"/>
                </a:cubicBezTo>
                <a:lnTo>
                  <a:pt x="4103110" y="189074"/>
                </a:lnTo>
                <a:cubicBezTo>
                  <a:pt x="4088823" y="179549"/>
                  <a:pt x="4076538" y="165929"/>
                  <a:pt x="4060248" y="160499"/>
                </a:cubicBezTo>
                <a:cubicBezTo>
                  <a:pt x="4031673" y="150974"/>
                  <a:pt x="4001464" y="145394"/>
                  <a:pt x="3974523" y="131924"/>
                </a:cubicBezTo>
                <a:cubicBezTo>
                  <a:pt x="3955473" y="122399"/>
                  <a:pt x="3936949" y="111739"/>
                  <a:pt x="3917373" y="103349"/>
                </a:cubicBezTo>
                <a:cubicBezTo>
                  <a:pt x="3891667" y="92332"/>
                  <a:pt x="3842463" y="80353"/>
                  <a:pt x="3817360" y="74774"/>
                </a:cubicBezTo>
                <a:cubicBezTo>
                  <a:pt x="3793654" y="69506"/>
                  <a:pt x="3770116" y="62590"/>
                  <a:pt x="3745923" y="60486"/>
                </a:cubicBezTo>
                <a:cubicBezTo>
                  <a:pt x="3660389" y="53048"/>
                  <a:pt x="3574584" y="48086"/>
                  <a:pt x="3488748" y="46199"/>
                </a:cubicBezTo>
                <a:lnTo>
                  <a:pt x="2445760" y="31911"/>
                </a:lnTo>
                <a:cubicBezTo>
                  <a:pt x="2138237" y="-19341"/>
                  <a:pt x="2281015" y="-952"/>
                  <a:pt x="1645660" y="31911"/>
                </a:cubicBezTo>
                <a:cubicBezTo>
                  <a:pt x="1606440" y="33940"/>
                  <a:pt x="1569870" y="52784"/>
                  <a:pt x="1531360" y="60486"/>
                </a:cubicBezTo>
                <a:cubicBezTo>
                  <a:pt x="1507548" y="65249"/>
                  <a:pt x="1483351" y="68384"/>
                  <a:pt x="1459923" y="74774"/>
                </a:cubicBezTo>
                <a:cubicBezTo>
                  <a:pt x="1430864" y="82699"/>
                  <a:pt x="1402773" y="93824"/>
                  <a:pt x="1374198" y="103349"/>
                </a:cubicBezTo>
                <a:lnTo>
                  <a:pt x="1331335" y="117636"/>
                </a:lnTo>
                <a:cubicBezTo>
                  <a:pt x="1251203" y="144347"/>
                  <a:pt x="1303118" y="128263"/>
                  <a:pt x="1174173" y="160499"/>
                </a:cubicBezTo>
                <a:cubicBezTo>
                  <a:pt x="1155123" y="165261"/>
                  <a:pt x="1135652" y="168576"/>
                  <a:pt x="1117023" y="174786"/>
                </a:cubicBezTo>
                <a:lnTo>
                  <a:pt x="1031298" y="203361"/>
                </a:lnTo>
                <a:lnTo>
                  <a:pt x="945573" y="231936"/>
                </a:lnTo>
                <a:cubicBezTo>
                  <a:pt x="931285" y="236699"/>
                  <a:pt x="915241" y="237870"/>
                  <a:pt x="902710" y="246224"/>
                </a:cubicBezTo>
                <a:cubicBezTo>
                  <a:pt x="847317" y="283153"/>
                  <a:pt x="876138" y="269369"/>
                  <a:pt x="816985" y="289086"/>
                </a:cubicBezTo>
                <a:cubicBezTo>
                  <a:pt x="735092" y="411927"/>
                  <a:pt x="833275" y="256505"/>
                  <a:pt x="774123" y="374811"/>
                </a:cubicBezTo>
                <a:cubicBezTo>
                  <a:pt x="766444" y="390170"/>
                  <a:pt x="753227" y="402315"/>
                  <a:pt x="745548" y="417674"/>
                </a:cubicBezTo>
                <a:cubicBezTo>
                  <a:pt x="738813" y="431144"/>
                  <a:pt x="740668" y="448776"/>
                  <a:pt x="731260" y="460536"/>
                </a:cubicBezTo>
                <a:cubicBezTo>
                  <a:pt x="720533" y="473944"/>
                  <a:pt x="702685" y="479586"/>
                  <a:pt x="688398" y="489111"/>
                </a:cubicBezTo>
                <a:lnTo>
                  <a:pt x="631248" y="51768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5457073" y="-603103"/>
            <a:ext cx="4886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6637059" y="335132"/>
            <a:ext cx="45729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It is not </a:t>
            </a:r>
            <a:r>
              <a:rPr lang="en-US" sz="15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(only) </a:t>
            </a:r>
            <a:r>
              <a:rPr lang="en-US" sz="1500" dirty="0">
                <a:latin typeface="Comic Sans MS" charset="0"/>
                <a:ea typeface="Comic Sans MS" charset="0"/>
                <a:cs typeface="Comic Sans MS" charset="0"/>
              </a:rPr>
              <a:t>the things themselves that </a:t>
            </a:r>
            <a:r>
              <a:rPr lang="en-US" sz="2000" dirty="0">
                <a:latin typeface="Seaford Display" pitchFamily="2" charset="0"/>
                <a:ea typeface="Comic Sans MS" charset="0"/>
                <a:cs typeface="Comic Sans MS" charset="0"/>
              </a:rPr>
              <a:t>disturb men </a:t>
            </a:r>
            <a:r>
              <a:rPr lang="en-US" sz="2000" dirty="0">
                <a:solidFill>
                  <a:srgbClr val="FF0000"/>
                </a:solidFill>
                <a:latin typeface="Seaford Display" pitchFamily="2" charset="0"/>
                <a:ea typeface="Comic Sans MS" charset="0"/>
                <a:cs typeface="Comic Sans MS" charset="0"/>
              </a:rPr>
              <a:t>(people)</a:t>
            </a:r>
            <a:r>
              <a:rPr lang="en-US" sz="2000" dirty="0">
                <a:latin typeface="Seaford Display" pitchFamily="2" charset="0"/>
                <a:ea typeface="Comic Sans MS" charset="0"/>
                <a:cs typeface="Comic Sans MS" charset="0"/>
              </a:rPr>
              <a:t>, but </a:t>
            </a:r>
            <a:r>
              <a:rPr lang="en-US" sz="2000" dirty="0">
                <a:solidFill>
                  <a:srgbClr val="FF0000"/>
                </a:solidFill>
                <a:latin typeface="Seaford Display" pitchFamily="2" charset="0"/>
                <a:ea typeface="Comic Sans MS" charset="0"/>
                <a:cs typeface="Comic Sans MS" charset="0"/>
              </a:rPr>
              <a:t>(also) </a:t>
            </a:r>
            <a:r>
              <a:rPr lang="en-US" sz="2000" dirty="0">
                <a:latin typeface="Seaford Display" pitchFamily="2" charset="0"/>
                <a:ea typeface="Comic Sans MS" charset="0"/>
                <a:cs typeface="Comic Sans MS" charset="0"/>
              </a:rPr>
              <a:t>their beliefs about these things </a:t>
            </a:r>
          </a:p>
          <a:p>
            <a:r>
              <a:rPr lang="en-US" sz="1500" dirty="0">
                <a:latin typeface="Arial Hebrew" charset="-79"/>
                <a:ea typeface="Arial Hebrew" charset="-79"/>
                <a:cs typeface="Arial Hebrew" charset="-79"/>
              </a:rPr>
              <a:t>			</a:t>
            </a:r>
            <a:r>
              <a:rPr lang="en-US" sz="1350" dirty="0">
                <a:latin typeface="Arial Hebrew" charset="-79"/>
                <a:ea typeface="Arial Hebrew" charset="-79"/>
                <a:cs typeface="Arial Hebrew" charset="-79"/>
              </a:rPr>
              <a:t>Epictetus/</a:t>
            </a:r>
            <a:r>
              <a:rPr lang="en-US" sz="1350" dirty="0">
                <a:solidFill>
                  <a:srgbClr val="FF0000"/>
                </a:solidFill>
                <a:latin typeface="Arial Hebrew" charset="-79"/>
                <a:ea typeface="Arial Hebrew" charset="-79"/>
                <a:cs typeface="Arial Hebrew" charset="-79"/>
              </a:rPr>
              <a:t>Kogon</a:t>
            </a:r>
            <a:endParaRPr lang="en-US" sz="15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21" name="Picture 20" descr="Unknown.jpeg">
            <a:extLst>
              <a:ext uri="{FF2B5EF4-FFF2-40B4-BE49-F238E27FC236}">
                <a16:creationId xmlns:a16="http://schemas.microsoft.com/office/drawing/2014/main" id="{75D11DAF-89E5-B345-B087-3EE9B2ACC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26" y="493642"/>
            <a:ext cx="1106299" cy="828657"/>
          </a:xfrm>
          <a:prstGeom prst="rect">
            <a:avLst/>
          </a:prstGeom>
        </p:spPr>
      </p:pic>
      <p:pic>
        <p:nvPicPr>
          <p:cNvPr id="22" name="Picture 21" descr="Unknown-2.jpeg">
            <a:extLst>
              <a:ext uri="{FF2B5EF4-FFF2-40B4-BE49-F238E27FC236}">
                <a16:creationId xmlns:a16="http://schemas.microsoft.com/office/drawing/2014/main" id="{74987A94-6FCA-C145-B1A1-226DB16A94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1" y="2823536"/>
            <a:ext cx="1910795" cy="10836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4C23B1-CF06-D842-8C7C-D5B59AD4F04B}"/>
              </a:ext>
            </a:extLst>
          </p:cNvPr>
          <p:cNvSpPr txBox="1"/>
          <p:nvPr/>
        </p:nvSpPr>
        <p:spPr>
          <a:xfrm>
            <a:off x="6483131" y="1858328"/>
            <a:ext cx="2362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cancer will come back</a:t>
            </a:r>
          </a:p>
          <a:p>
            <a:r>
              <a:rPr lang="en-US" sz="1600" dirty="0"/>
              <a:t>The cancer will kill me</a:t>
            </a:r>
          </a:p>
          <a:p>
            <a:r>
              <a:rPr lang="en-US" sz="1600" dirty="0"/>
              <a:t>I need to rest</a:t>
            </a:r>
          </a:p>
          <a:p>
            <a:r>
              <a:rPr lang="en-US" sz="1600" dirty="0"/>
              <a:t>I can’t get out of bed</a:t>
            </a:r>
          </a:p>
          <a:p>
            <a:r>
              <a:rPr lang="en-US" sz="1600" dirty="0"/>
              <a:t>I cannot lose my job</a:t>
            </a:r>
          </a:p>
          <a:p>
            <a:r>
              <a:rPr lang="en-US" sz="1600" dirty="0"/>
              <a:t>Who is supporting me?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42C75-40A5-5349-A55A-2601FFBECC51}"/>
              </a:ext>
            </a:extLst>
          </p:cNvPr>
          <p:cNvSpPr/>
          <p:nvPr/>
        </p:nvSpPr>
        <p:spPr>
          <a:xfrm>
            <a:off x="9524617" y="4801796"/>
            <a:ext cx="2056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Exhausted</a:t>
            </a:r>
          </a:p>
          <a:p>
            <a:r>
              <a:rPr lang="en-US" sz="1600" dirty="0"/>
              <a:t>Fatigued</a:t>
            </a:r>
          </a:p>
          <a:p>
            <a:r>
              <a:rPr lang="en-US" sz="1600" dirty="0"/>
              <a:t>Energetic</a:t>
            </a:r>
          </a:p>
          <a:p>
            <a:r>
              <a:rPr lang="en-US" sz="1600" dirty="0"/>
              <a:t>Foggy</a:t>
            </a:r>
          </a:p>
          <a:p>
            <a:r>
              <a:rPr lang="en-US" sz="1600" dirty="0"/>
              <a:t>Muscle tension </a:t>
            </a:r>
          </a:p>
        </p:txBody>
      </p:sp>
    </p:spTree>
    <p:extLst>
      <p:ext uri="{BB962C8B-B14F-4D97-AF65-F5344CB8AC3E}">
        <p14:creationId xmlns:p14="http://schemas.microsoft.com/office/powerpoint/2010/main" val="114601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{37CD28B4-E7C5-FE46-B5B1-5AD3EC5C2E54}tf10001123</Template>
  <TotalTime>15699</TotalTime>
  <Words>688</Words>
  <Application>Microsoft Office PowerPoint</Application>
  <PresentationFormat>Widescreen</PresentationFormat>
  <Paragraphs>139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Hebrew</vt:lpstr>
      <vt:lpstr>Calibri</vt:lpstr>
      <vt:lpstr>Comic Sans MS</vt:lpstr>
      <vt:lpstr>Seaford Display</vt:lpstr>
      <vt:lpstr>Office Theme</vt:lpstr>
      <vt:lpstr>Survivorship and Living with Metastatic Illness: How do they relate?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taylor.t.smith</dc:creator>
  <cp:lastModifiedBy>Elizabeth Castillo</cp:lastModifiedBy>
  <cp:revision>188</cp:revision>
  <dcterms:created xsi:type="dcterms:W3CDTF">2012-11-03T17:51:52Z</dcterms:created>
  <dcterms:modified xsi:type="dcterms:W3CDTF">2023-11-02T20:02:05Z</dcterms:modified>
</cp:coreProperties>
</file>